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300" r:id="rId6"/>
    <p:sldId id="317" r:id="rId7"/>
    <p:sldId id="295" r:id="rId8"/>
    <p:sldId id="274" r:id="rId9"/>
    <p:sldId id="297" r:id="rId10"/>
    <p:sldId id="314" r:id="rId11"/>
    <p:sldId id="329" r:id="rId12"/>
    <p:sldId id="328" r:id="rId13"/>
    <p:sldId id="298" r:id="rId14"/>
    <p:sldId id="315" r:id="rId15"/>
    <p:sldId id="330" r:id="rId16"/>
    <p:sldId id="331" r:id="rId17"/>
    <p:sldId id="299" r:id="rId18"/>
    <p:sldId id="316" r:id="rId19"/>
    <p:sldId id="332" r:id="rId20"/>
    <p:sldId id="333" r:id="rId21"/>
    <p:sldId id="334" r:id="rId22"/>
    <p:sldId id="296" r:id="rId23"/>
    <p:sldId id="305" r:id="rId24"/>
    <p:sldId id="312" r:id="rId25"/>
    <p:sldId id="311" r:id="rId26"/>
    <p:sldId id="313" r:id="rId27"/>
    <p:sldId id="26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B5066"/>
    <a:srgbClr val="CB1825"/>
    <a:srgbClr val="FFFFFF"/>
    <a:srgbClr val="404040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D6C24A3F-C8F3-4B0D-B967-C69BB480C8CF}"/>
    <pc:docChg chg="undo custSel addSld delSld modSld sldOrd">
      <pc:chgData name="길 다영" userId="11d3a75bfe554e41" providerId="LiveId" clId="{D6C24A3F-C8F3-4B0D-B967-C69BB480C8CF}" dt="2021-08-05T06:34:47.942" v="5272"/>
      <pc:docMkLst>
        <pc:docMk/>
      </pc:docMkLst>
      <pc:sldChg chg="addSp modSp mod">
        <pc:chgData name="길 다영" userId="11d3a75bfe554e41" providerId="LiveId" clId="{D6C24A3F-C8F3-4B0D-B967-C69BB480C8CF}" dt="2021-08-05T06:27:57.944" v="5138" actId="20577"/>
        <pc:sldMkLst>
          <pc:docMk/>
          <pc:sldMk cId="3058169215" sldId="257"/>
        </pc:sldMkLst>
        <pc:spChg chg="add mod">
          <ac:chgData name="길 다영" userId="11d3a75bfe554e41" providerId="LiveId" clId="{D6C24A3F-C8F3-4B0D-B967-C69BB480C8CF}" dt="2021-08-05T06:27:57.944" v="5138" actId="20577"/>
          <ac:spMkLst>
            <pc:docMk/>
            <pc:sldMk cId="3058169215" sldId="257"/>
            <ac:spMk id="8" creationId="{97E70E56-E443-4C16-8E0D-6E9F5D033047}"/>
          </ac:spMkLst>
        </pc:spChg>
      </pc:sldChg>
      <pc:sldChg chg="addSp delSp modSp mod">
        <pc:chgData name="길 다영" userId="11d3a75bfe554e41" providerId="LiveId" clId="{D6C24A3F-C8F3-4B0D-B967-C69BB480C8CF}" dt="2021-08-05T06:33:24.595" v="5236"/>
        <pc:sldMkLst>
          <pc:docMk/>
          <pc:sldMk cId="994392873" sldId="258"/>
        </pc:sldMkLst>
        <pc:spChg chg="add del mod">
          <ac:chgData name="길 다영" userId="11d3a75bfe554e41" providerId="LiveId" clId="{D6C24A3F-C8F3-4B0D-B967-C69BB480C8CF}" dt="2021-08-05T06:14:48.997" v="4985" actId="478"/>
          <ac:spMkLst>
            <pc:docMk/>
            <pc:sldMk cId="994392873" sldId="258"/>
            <ac:spMk id="2" creationId="{A0DF746F-E12A-422A-B2A5-36B1A6119161}"/>
          </ac:spMkLst>
        </pc:spChg>
        <pc:spChg chg="add del mod">
          <ac:chgData name="길 다영" userId="11d3a75bfe554e41" providerId="LiveId" clId="{D6C24A3F-C8F3-4B0D-B967-C69BB480C8CF}" dt="2021-08-05T06:14:17.053" v="4973" actId="478"/>
          <ac:spMkLst>
            <pc:docMk/>
            <pc:sldMk cId="994392873" sldId="258"/>
            <ac:spMk id="3" creationId="{56672DFD-0FCD-4DFD-AD2B-A57C835604F7}"/>
          </ac:spMkLst>
        </pc:spChg>
        <pc:spChg chg="mod">
          <ac:chgData name="길 다영" userId="11d3a75bfe554e41" providerId="LiveId" clId="{D6C24A3F-C8F3-4B0D-B967-C69BB480C8CF}" dt="2021-08-05T06:26:53.175" v="5112" actId="1076"/>
          <ac:spMkLst>
            <pc:docMk/>
            <pc:sldMk cId="994392873" sldId="258"/>
            <ac:spMk id="4" creationId="{00000000-0000-0000-0000-000000000000}"/>
          </ac:spMkLst>
        </pc:spChg>
        <pc:spChg chg="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14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5T06:14:41.588" v="4983" actId="478"/>
          <ac:spMkLst>
            <pc:docMk/>
            <pc:sldMk cId="994392873" sldId="258"/>
            <ac:spMk id="15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5T06:14:58.969" v="4990" actId="478"/>
          <ac:spMkLst>
            <pc:docMk/>
            <pc:sldMk cId="994392873" sldId="258"/>
            <ac:spMk id="16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18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19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5T06:14:58.969" v="4990" actId="478"/>
          <ac:spMkLst>
            <pc:docMk/>
            <pc:sldMk cId="994392873" sldId="258"/>
            <ac:spMk id="20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21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2T05:20:00.143" v="2231" actId="478"/>
          <ac:spMkLst>
            <pc:docMk/>
            <pc:sldMk cId="994392873" sldId="258"/>
            <ac:spMk id="23" creationId="{A47BB310-2F01-4910-82F0-B6AE8763DC03}"/>
          </ac:spMkLst>
        </pc:spChg>
        <pc:spChg chg="add 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24" creationId="{D2F00570-EB48-4398-98F8-D31732E7CE4A}"/>
          </ac:spMkLst>
        </pc:spChg>
        <pc:spChg chg="add del mod">
          <ac:chgData name="길 다영" userId="11d3a75bfe554e41" providerId="LiveId" clId="{D6C24A3F-C8F3-4B0D-B967-C69BB480C8CF}" dt="2021-08-05T06:14:58.969" v="4990" actId="478"/>
          <ac:spMkLst>
            <pc:docMk/>
            <pc:sldMk cId="994392873" sldId="258"/>
            <ac:spMk id="25" creationId="{971ADC68-E65D-4932-8E21-37E7068311A3}"/>
          </ac:spMkLst>
        </pc:spChg>
        <pc:spChg chg="add del mod">
          <ac:chgData name="길 다영" userId="11d3a75bfe554e41" providerId="LiveId" clId="{D6C24A3F-C8F3-4B0D-B967-C69BB480C8CF}" dt="2021-08-02T05:25:13.551" v="2377" actId="478"/>
          <ac:spMkLst>
            <pc:docMk/>
            <pc:sldMk cId="994392873" sldId="258"/>
            <ac:spMk id="26" creationId="{565C16AC-E940-4E25-9DCC-74581A34697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7" creationId="{5F3A9E2A-BCFA-4724-8CFA-93B767A46AAD}"/>
          </ac:spMkLst>
        </pc:spChg>
        <pc:spChg chg="add del mod">
          <ac:chgData name="길 다영" userId="11d3a75bfe554e41" providerId="LiveId" clId="{D6C24A3F-C8F3-4B0D-B967-C69BB480C8CF}" dt="2021-08-05T06:14:28.210" v="4976"/>
          <ac:spMkLst>
            <pc:docMk/>
            <pc:sldMk cId="994392873" sldId="258"/>
            <ac:spMk id="28" creationId="{9398377E-DD42-4C75-956B-B46756A042A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8" creationId="{CB8574BC-41A4-41B3-B097-ECB22319A525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9" creationId="{F2565151-14DC-4120-8A12-7D5FC8ABC7D8}"/>
          </ac:spMkLst>
        </pc:spChg>
        <pc:spChg chg="add 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29" creationId="{F4D67DAC-BF5D-48EE-9707-589F8682BF4E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0" creationId="{A6BD449A-FBBF-4289-BFB2-BDBAFBB6E871}"/>
          </ac:spMkLst>
        </pc:spChg>
        <pc:spChg chg="add 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30" creationId="{F70FE36F-D3EC-4CE4-AD24-1EFAC305F5A6}"/>
          </ac:spMkLst>
        </pc:spChg>
        <pc:spChg chg="add mod">
          <ac:chgData name="길 다영" userId="11d3a75bfe554e41" providerId="LiveId" clId="{D6C24A3F-C8F3-4B0D-B967-C69BB480C8CF}" dt="2021-08-05T06:33:24.595" v="5236"/>
          <ac:spMkLst>
            <pc:docMk/>
            <pc:sldMk cId="994392873" sldId="258"/>
            <ac:spMk id="31" creationId="{B9B605B2-426B-4CC4-9F72-BE2C4281EF9C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1" creationId="{DE08AC96-A204-4905-A15F-6CC6D53B42A0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2" creationId="{84C94A1F-4076-48D4-902A-6F1FDFFABD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3" creationId="{C24A3F64-E065-4222-A13D-70E39F5B40D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4" creationId="{E32E5294-DFF4-4EE3-A4F7-9348AF95B08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5" creationId="{8A3C2CCB-A864-4C80-BC33-869D6248177C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6" creationId="{E09EF2F4-DFBF-419E-A2A5-AA3CE98171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7" creationId="{4FA00D38-0111-41B5-AB1A-D858EA75E4DC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39" creationId="{DB49536F-FECF-4DF3-AF99-BE7F5DC1F3F4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0" creationId="{67F5AF42-0955-4CDF-B48F-6D5DFE1000F3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1" creationId="{823535B8-789A-4C29-9054-6DA0150489C9}"/>
          </ac:spMkLst>
        </pc:spChg>
        <pc:spChg chg="add del mod">
          <ac:chgData name="길 다영" userId="11d3a75bfe554e41" providerId="LiveId" clId="{D6C24A3F-C8F3-4B0D-B967-C69BB480C8CF}" dt="2021-08-05T06:14:34.876" v="4980" actId="478"/>
          <ac:spMkLst>
            <pc:docMk/>
            <pc:sldMk cId="994392873" sldId="258"/>
            <ac:spMk id="42" creationId="{46A935B1-D04F-4C2F-A1FB-A5E519FBFE25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3" creationId="{AF59BFA8-9349-41C3-8169-C1EAE8D7B14B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4" creationId="{46BD5BC4-E0EC-4333-BAE6-40A427C00AC2}"/>
          </ac:spMkLst>
        </pc:spChg>
        <pc:spChg chg="add del mod">
          <ac:chgData name="길 다영" userId="11d3a75bfe554e41" providerId="LiveId" clId="{D6C24A3F-C8F3-4B0D-B967-C69BB480C8CF}" dt="2021-08-02T05:25:10.223" v="2375" actId="478"/>
          <ac:spMkLst>
            <pc:docMk/>
            <pc:sldMk cId="994392873" sldId="258"/>
            <ac:spMk id="45" creationId="{CBF40FF5-C230-47B4-88C0-2632A78567A3}"/>
          </ac:spMkLst>
        </pc:spChg>
        <pc:spChg chg="add del mod">
          <ac:chgData name="길 다영" userId="11d3a75bfe554e41" providerId="LiveId" clId="{D6C24A3F-C8F3-4B0D-B967-C69BB480C8CF}" dt="2021-08-05T06:14:57.419" v="4989" actId="478"/>
          <ac:spMkLst>
            <pc:docMk/>
            <pc:sldMk cId="994392873" sldId="258"/>
            <ac:spMk id="46" creationId="{C3BD6B78-5A2D-4CA1-9BFF-6C0664B0DE96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7" creationId="{DF59D595-3932-4288-8762-668AE31C2EFF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8" creationId="{2CBD2698-4BF1-4345-9101-38AD15981CBC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9" creationId="{3A09C4CC-6687-431F-91DF-E1A811892DE8}"/>
          </ac:spMkLst>
        </pc:spChg>
        <pc:spChg chg="add del mod">
          <ac:chgData name="길 다영" userId="11d3a75bfe554e41" providerId="LiveId" clId="{D6C24A3F-C8F3-4B0D-B967-C69BB480C8CF}" dt="2021-08-05T06:14:34.876" v="4980" actId="478"/>
          <ac:spMkLst>
            <pc:docMk/>
            <pc:sldMk cId="994392873" sldId="258"/>
            <ac:spMk id="50" creationId="{FDD7325D-8D9B-4F82-813F-114317D55B28}"/>
          </ac:spMkLst>
        </pc:spChg>
        <pc:spChg chg="add del mod">
          <ac:chgData name="길 다영" userId="11d3a75bfe554e41" providerId="LiveId" clId="{D6C24A3F-C8F3-4B0D-B967-C69BB480C8CF}" dt="2021-08-05T06:26:49.800" v="5111" actId="1076"/>
          <ac:spMkLst>
            <pc:docMk/>
            <pc:sldMk cId="994392873" sldId="258"/>
            <ac:spMk id="51" creationId="{5987E9BF-928D-4A20-941F-3252047D3396}"/>
          </ac:spMkLst>
        </pc:spChg>
        <pc:spChg chg="add del mod">
          <ac:chgData name="길 다영" userId="11d3a75bfe554e41" providerId="LiveId" clId="{D6C24A3F-C8F3-4B0D-B967-C69BB480C8CF}" dt="2021-08-05T06:14:57.419" v="4989" actId="478"/>
          <ac:spMkLst>
            <pc:docMk/>
            <pc:sldMk cId="994392873" sldId="258"/>
            <ac:spMk id="52" creationId="{38F898D5-D023-4143-B772-8E13140EF8F2}"/>
          </ac:spMkLst>
        </pc:spChg>
        <pc:spChg chg="add del mod">
          <ac:chgData name="길 다영" userId="11d3a75bfe554e41" providerId="LiveId" clId="{D6C24A3F-C8F3-4B0D-B967-C69BB480C8CF}" dt="2021-08-05T06:14:56.134" v="4988" actId="478"/>
          <ac:spMkLst>
            <pc:docMk/>
            <pc:sldMk cId="994392873" sldId="258"/>
            <ac:spMk id="53" creationId="{6E8BE522-C3D3-4836-A127-CF00C6E12FB8}"/>
          </ac:spMkLst>
        </pc:spChg>
        <pc:grpChg chg="mod">
          <ac:chgData name="길 다영" userId="11d3a75bfe554e41" providerId="LiveId" clId="{D6C24A3F-C8F3-4B0D-B967-C69BB480C8CF}" dt="2021-08-05T06:26:53.175" v="5112" actId="1076"/>
          <ac:grpSpMkLst>
            <pc:docMk/>
            <pc:sldMk cId="994392873" sldId="258"/>
            <ac:grpSpMk id="22" creationId="{00000000-0000-0000-0000-000000000000}"/>
          </ac:grpSpMkLst>
        </pc:grpChg>
        <pc:cxnChg chg="mod">
          <ac:chgData name="길 다영" userId="11d3a75bfe554e41" providerId="LiveId" clId="{D6C24A3F-C8F3-4B0D-B967-C69BB480C8CF}" dt="2021-08-05T06:26:49.800" v="5111" actId="1076"/>
          <ac:cxnSpMkLst>
            <pc:docMk/>
            <pc:sldMk cId="994392873" sldId="258"/>
            <ac:cxnSpMk id="13" creationId="{00000000-0000-0000-0000-000000000000}"/>
          </ac:cxnSpMkLst>
        </pc:cxnChg>
        <pc:cxnChg chg="add del mod">
          <ac:chgData name="길 다영" userId="11d3a75bfe554e41" providerId="LiveId" clId="{D6C24A3F-C8F3-4B0D-B967-C69BB480C8CF}" dt="2021-08-05T06:14:57.419" v="4989" actId="478"/>
          <ac:cxnSpMkLst>
            <pc:docMk/>
            <pc:sldMk cId="994392873" sldId="258"/>
            <ac:cxnSpMk id="38" creationId="{554E043A-8248-4DB8-9B7D-9CD1B900A293}"/>
          </ac:cxnSpMkLst>
        </pc:cxnChg>
        <pc:cxnChg chg="add del mod">
          <ac:chgData name="길 다영" userId="11d3a75bfe554e41" providerId="LiveId" clId="{D6C24A3F-C8F3-4B0D-B967-C69BB480C8CF}" dt="2021-08-02T05:34:09.806" v="2700"/>
          <ac:cxnSpMkLst>
            <pc:docMk/>
            <pc:sldMk cId="994392873" sldId="258"/>
            <ac:cxnSpMk id="54" creationId="{8C915DCA-89FA-40B7-9DB0-AEC593C143A4}"/>
          </ac:cxnSpMkLst>
        </pc:cxnChg>
      </pc:sldChg>
      <pc:sldChg chg="addSp modSp mod">
        <pc:chgData name="길 다영" userId="11d3a75bfe554e41" providerId="LiveId" clId="{D6C24A3F-C8F3-4B0D-B967-C69BB480C8CF}" dt="2021-08-05T06:13:15.505" v="4963" actId="2711"/>
        <pc:sldMkLst>
          <pc:docMk/>
          <pc:sldMk cId="3340013339" sldId="259"/>
        </pc:sldMkLst>
        <pc:spChg chg="add mod">
          <ac:chgData name="길 다영" userId="11d3a75bfe554e41" providerId="LiveId" clId="{D6C24A3F-C8F3-4B0D-B967-C69BB480C8CF}" dt="2021-08-05T06:13:15.505" v="4963" actId="2711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D6C24A3F-C8F3-4B0D-B967-C69BB480C8CF}" dt="2021-08-02T05:07:21.105" v="1596"/>
          <ac:spMkLst>
            <pc:docMk/>
            <pc:sldMk cId="3340013339" sldId="259"/>
            <ac:spMk id="27" creationId="{00000000-0000-0000-0000-000000000000}"/>
          </ac:spMkLst>
        </pc:spChg>
      </pc:sldChg>
      <pc:sldChg chg="ord">
        <pc:chgData name="길 다영" userId="11d3a75bfe554e41" providerId="LiveId" clId="{D6C24A3F-C8F3-4B0D-B967-C69BB480C8CF}" dt="2021-08-05T06:33:12.239" v="5227"/>
        <pc:sldMkLst>
          <pc:docMk/>
          <pc:sldMk cId="3521142981" sldId="263"/>
        </pc:sldMkLst>
      </pc:sldChg>
      <pc:sldChg chg="addSp modSp del mod">
        <pc:chgData name="길 다영" userId="11d3a75bfe554e41" providerId="LiveId" clId="{D6C24A3F-C8F3-4B0D-B967-C69BB480C8CF}" dt="2021-08-05T06:11:41.609" v="4942" actId="47"/>
        <pc:sldMkLst>
          <pc:docMk/>
          <pc:sldMk cId="1329374207" sldId="268"/>
        </pc:sldMkLst>
        <pc:spChg chg="mod">
          <ac:chgData name="길 다영" userId="11d3a75bfe554e41" providerId="LiveId" clId="{D6C24A3F-C8F3-4B0D-B967-C69BB480C8CF}" dt="2021-07-29T13:43:58.842" v="817" actId="20577"/>
          <ac:spMkLst>
            <pc:docMk/>
            <pc:sldMk cId="1329374207" sldId="268"/>
            <ac:spMk id="5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16:12.755" v="60" actId="20577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6:55.227" v="80" actId="1076"/>
          <ac:picMkLst>
            <pc:docMk/>
            <pc:sldMk cId="1329374207" sldId="268"/>
            <ac:picMk id="7" creationId="{5BD1691D-48A1-4AAE-AB94-D39DD1A70D21}"/>
          </ac:picMkLst>
        </pc:picChg>
        <pc:picChg chg="add mod">
          <ac:chgData name="길 다영" userId="11d3a75bfe554e41" providerId="LiveId" clId="{D6C24A3F-C8F3-4B0D-B967-C69BB480C8CF}" dt="2021-07-29T13:17:03.158" v="83" actId="14100"/>
          <ac:picMkLst>
            <pc:docMk/>
            <pc:sldMk cId="1329374207" sldId="268"/>
            <ac:picMk id="8" creationId="{F785AE8B-03CE-462B-ADF2-05270101674A}"/>
          </ac:picMkLst>
        </pc:picChg>
        <pc:picChg chg="add mod">
          <ac:chgData name="길 다영" userId="11d3a75bfe554e41" providerId="LiveId" clId="{D6C24A3F-C8F3-4B0D-B967-C69BB480C8CF}" dt="2021-07-29T13:17:14.713" v="86" actId="14100"/>
          <ac:picMkLst>
            <pc:docMk/>
            <pc:sldMk cId="1329374207" sldId="268"/>
            <ac:picMk id="9" creationId="{DEBEF605-6977-4D71-8353-96ECA9E37BFB}"/>
          </ac:picMkLst>
        </pc:picChg>
        <pc:picChg chg="add mod">
          <ac:chgData name="길 다영" userId="11d3a75bfe554e41" providerId="LiveId" clId="{D6C24A3F-C8F3-4B0D-B967-C69BB480C8CF}" dt="2021-07-29T13:17:19.979" v="89" actId="1076"/>
          <ac:picMkLst>
            <pc:docMk/>
            <pc:sldMk cId="1329374207" sldId="268"/>
            <ac:picMk id="10" creationId="{70CF8C4D-DBDB-4F96-A945-93715AB5077D}"/>
          </ac:picMkLst>
        </pc:picChg>
      </pc:sldChg>
      <pc:sldChg chg="addSp delSp modSp mod">
        <pc:chgData name="길 다영" userId="11d3a75bfe554e41" providerId="LiveId" clId="{D6C24A3F-C8F3-4B0D-B967-C69BB480C8CF}" dt="2021-08-05T06:25:55.525" v="5097" actId="20577"/>
        <pc:sldMkLst>
          <pc:docMk/>
          <pc:sldMk cId="3569063090" sldId="274"/>
        </pc:sldMkLst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6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3T07:01:05.938" v="4243" actId="478"/>
          <ac:spMkLst>
            <pc:docMk/>
            <pc:sldMk cId="3569063090" sldId="274"/>
            <ac:spMk id="7" creationId="{BE0B354E-20D6-429A-B365-E46AB597AB35}"/>
          </ac:spMkLst>
        </pc:spChg>
        <pc:spChg chg="mod">
          <ac:chgData name="길 다영" userId="11d3a75bfe554e41" providerId="LiveId" clId="{D6C24A3F-C8F3-4B0D-B967-C69BB480C8CF}" dt="2021-08-05T06:25:45.750" v="5093" actId="2710"/>
          <ac:spMkLst>
            <pc:docMk/>
            <pc:sldMk cId="3569063090" sldId="274"/>
            <ac:spMk id="8" creationId="{DDEB3010-0483-4C06-8B9E-DCD584E68AD9}"/>
          </ac:spMkLst>
        </pc:spChg>
        <pc:spChg chg="del mod">
          <ac:chgData name="길 다영" userId="11d3a75bfe554e41" providerId="LiveId" clId="{D6C24A3F-C8F3-4B0D-B967-C69BB480C8CF}" dt="2021-08-03T07:01:07.506" v="4244" actId="478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D6C24A3F-C8F3-4B0D-B967-C69BB480C8CF}" dt="2021-08-02T05:35:49.354" v="2771" actId="20577"/>
          <ac:spMkLst>
            <pc:docMk/>
            <pc:sldMk cId="3569063090" sldId="274"/>
            <ac:spMk id="10" creationId="{DCDBD473-DA92-4ABD-8CEF-9887910F7939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2" creationId="{66E877C1-B42F-4069-8B80-DE0EB059E413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3" creationId="{73A530D7-9CE4-440E-8B18-03F66AB70303}"/>
          </ac:spMkLst>
        </pc:spChg>
        <pc:spChg chg="add mod">
          <ac:chgData name="길 다영" userId="11d3a75bfe554e41" providerId="LiveId" clId="{D6C24A3F-C8F3-4B0D-B967-C69BB480C8CF}" dt="2021-08-05T06:25:55.525" v="5097" actId="20577"/>
          <ac:spMkLst>
            <pc:docMk/>
            <pc:sldMk cId="3569063090" sldId="274"/>
            <ac:spMk id="14" creationId="{7F60BBC1-352D-4858-95FC-8BA9B2EBD61D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5" creationId="{0071C1D8-02EC-4D0A-AA1A-41855B783702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6" creationId="{3CA1BEAA-184F-4730-8465-899A880BBD18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7" creationId="{533F8AB9-BFDB-4E9F-9D18-E92785E4C512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8" creationId="{E3D7C4B0-E531-4293-8FE3-1C784593F4F0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9" creationId="{2E0F1880-699A-486F-A281-1F56A1CB9F76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20" creationId="{309CB226-7C0F-4030-8129-E0B5334304E8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1" creationId="{B6FF4C4F-072E-4BEF-9BC0-00A82F446285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2" creationId="{9F0F41A2-EBF1-4FA6-9959-2239544E793A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3" creationId="{62556941-C89C-4D08-AE51-E5612C6ECE97}"/>
          </ac:spMkLst>
        </pc:spChg>
      </pc:sldChg>
      <pc:sldChg chg="modSp mod">
        <pc:chgData name="길 다영" userId="11d3a75bfe554e41" providerId="LiveId" clId="{D6C24A3F-C8F3-4B0D-B967-C69BB480C8CF}" dt="2021-08-02T05:11:19.436" v="1752" actId="207"/>
        <pc:sldMkLst>
          <pc:docMk/>
          <pc:sldMk cId="2865258340" sldId="281"/>
        </pc:sldMkLst>
        <pc:spChg chg="mod">
          <ac:chgData name="길 다영" userId="11d3a75bfe554e41" providerId="LiveId" clId="{D6C24A3F-C8F3-4B0D-B967-C69BB480C8CF}" dt="2021-08-02T05:11:19.436" v="1752" actId="207"/>
          <ac:spMkLst>
            <pc:docMk/>
            <pc:sldMk cId="2865258340" sldId="281"/>
            <ac:spMk id="36" creationId="{45CA41B5-C36D-47C0-8C45-7EAE9DDB3456}"/>
          </ac:spMkLst>
        </pc:spChg>
        <pc:spChg chg="mod">
          <ac:chgData name="길 다영" userId="11d3a75bfe554e41" providerId="LiveId" clId="{D6C24A3F-C8F3-4B0D-B967-C69BB480C8CF}" dt="2021-07-29T13:15:01.844" v="1" actId="692"/>
          <ac:spMkLst>
            <pc:docMk/>
            <pc:sldMk cId="2865258340" sldId="281"/>
            <ac:spMk id="41" creationId="{0BF09528-23A5-45F4-90E5-FF2D8FDDD8D3}"/>
          </ac:spMkLst>
        </pc:spChg>
        <pc:spChg chg="mod">
          <ac:chgData name="길 다영" userId="11d3a75bfe554e41" providerId="LiveId" clId="{D6C24A3F-C8F3-4B0D-B967-C69BB480C8CF}" dt="2021-07-29T13:15:17.514" v="4" actId="692"/>
          <ac:spMkLst>
            <pc:docMk/>
            <pc:sldMk cId="2865258340" sldId="281"/>
            <ac:spMk id="42" creationId="{8C66CC57-42B8-40A9-8BCE-1E27322B47BD}"/>
          </ac:spMkLst>
        </pc:spChg>
      </pc:sldChg>
      <pc:sldChg chg="addSp delSp modSp del mod">
        <pc:chgData name="길 다영" userId="11d3a75bfe554e41" providerId="LiveId" clId="{D6C24A3F-C8F3-4B0D-B967-C69BB480C8CF}" dt="2021-08-05T06:11:41.209" v="4941" actId="47"/>
        <pc:sldMkLst>
          <pc:docMk/>
          <pc:sldMk cId="3091761110" sldId="282"/>
        </pc:sldMkLst>
        <pc:spChg chg="add mod">
          <ac:chgData name="길 다영" userId="11d3a75bfe554e41" providerId="LiveId" clId="{D6C24A3F-C8F3-4B0D-B967-C69BB480C8CF}" dt="2021-08-05T06:10:45.462" v="4931" actId="1076"/>
          <ac:spMkLst>
            <pc:docMk/>
            <pc:sldMk cId="3091761110" sldId="282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6.592" v="2717" actId="478"/>
          <ac:spMkLst>
            <pc:docMk/>
            <pc:sldMk cId="3091761110" sldId="282"/>
            <ac:spMk id="13" creationId="{099A623F-92E7-4337-9026-CC4498648306}"/>
          </ac:spMkLst>
        </pc:spChg>
        <pc:spChg chg="mod">
          <ac:chgData name="길 다영" userId="11d3a75bfe554e41" providerId="LiveId" clId="{D6C24A3F-C8F3-4B0D-B967-C69BB480C8CF}" dt="2021-08-03T06:50:59.311" v="3871" actId="1076"/>
          <ac:spMkLst>
            <pc:docMk/>
            <pc:sldMk cId="3091761110" sldId="282"/>
            <ac:spMk id="27" creationId="{00000000-0000-0000-0000-000000000000}"/>
          </ac:spMkLst>
        </pc:spChg>
      </pc:sldChg>
      <pc:sldChg chg="addSp modSp add del mod ord">
        <pc:chgData name="길 다영" userId="11d3a75bfe554e41" providerId="LiveId" clId="{D6C24A3F-C8F3-4B0D-B967-C69BB480C8CF}" dt="2021-08-05T06:11:43.232" v="4943" actId="47"/>
        <pc:sldMkLst>
          <pc:docMk/>
          <pc:sldMk cId="3684979286" sldId="283"/>
        </pc:sldMkLst>
        <pc:spChg chg="mod">
          <ac:chgData name="길 다영" userId="11d3a75bfe554e41" providerId="LiveId" clId="{D6C24A3F-C8F3-4B0D-B967-C69BB480C8CF}" dt="2021-07-29T13:44:08.915" v="823" actId="207"/>
          <ac:spMkLst>
            <pc:docMk/>
            <pc:sldMk cId="3684979286" sldId="283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29.824" v="68" actId="20577"/>
          <ac:graphicFrameMkLst>
            <pc:docMk/>
            <pc:sldMk cId="3684979286" sldId="283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7:06:35.304" v="4329" actId="1035"/>
          <ac:picMkLst>
            <pc:docMk/>
            <pc:sldMk cId="3684979286" sldId="283"/>
            <ac:picMk id="7" creationId="{43965D56-9938-422F-9E6D-0477EF6582B6}"/>
          </ac:picMkLst>
        </pc:picChg>
        <pc:picChg chg="add mod">
          <ac:chgData name="길 다영" userId="11d3a75bfe554e41" providerId="LiveId" clId="{D6C24A3F-C8F3-4B0D-B967-C69BB480C8CF}" dt="2021-07-29T13:17:53.233" v="97" actId="1076"/>
          <ac:picMkLst>
            <pc:docMk/>
            <pc:sldMk cId="3684979286" sldId="283"/>
            <ac:picMk id="8" creationId="{E13EF04F-A487-4681-A3F9-6CE14C995D76}"/>
          </ac:picMkLst>
        </pc:picChg>
        <pc:picChg chg="add mod">
          <ac:chgData name="길 다영" userId="11d3a75bfe554e41" providerId="LiveId" clId="{D6C24A3F-C8F3-4B0D-B967-C69BB480C8CF}" dt="2021-07-29T13:18:04.607" v="100" actId="14100"/>
          <ac:picMkLst>
            <pc:docMk/>
            <pc:sldMk cId="3684979286" sldId="283"/>
            <ac:picMk id="9" creationId="{7115E91C-1B09-465B-B133-3426E8011B9E}"/>
          </ac:picMkLst>
        </pc:picChg>
        <pc:picChg chg="add mod">
          <ac:chgData name="길 다영" userId="11d3a75bfe554e41" providerId="LiveId" clId="{D6C24A3F-C8F3-4B0D-B967-C69BB480C8CF}" dt="2021-07-29T13:18:09.264" v="103" actId="1076"/>
          <ac:picMkLst>
            <pc:docMk/>
            <pc:sldMk cId="3684979286" sldId="283"/>
            <ac:picMk id="10" creationId="{01E544EF-8B01-4507-87E6-28B48E3B2DEB}"/>
          </ac:picMkLst>
        </pc:picChg>
      </pc:sldChg>
      <pc:sldChg chg="addSp modSp add del mod">
        <pc:chgData name="길 다영" userId="11d3a75bfe554e41" providerId="LiveId" clId="{D6C24A3F-C8F3-4B0D-B967-C69BB480C8CF}" dt="2021-08-05T06:11:43.718" v="4944" actId="47"/>
        <pc:sldMkLst>
          <pc:docMk/>
          <pc:sldMk cId="2502755927" sldId="284"/>
        </pc:sldMkLst>
        <pc:spChg chg="mod">
          <ac:chgData name="길 다영" userId="11d3a75bfe554e41" providerId="LiveId" clId="{D6C24A3F-C8F3-4B0D-B967-C69BB480C8CF}" dt="2021-07-29T13:44:20.132" v="827" actId="207"/>
          <ac:spMkLst>
            <pc:docMk/>
            <pc:sldMk cId="2502755927" sldId="284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36.584" v="76" actId="20577"/>
          <ac:graphicFrameMkLst>
            <pc:docMk/>
            <pc:sldMk cId="2502755927" sldId="284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8:20.513" v="107" actId="1076"/>
          <ac:picMkLst>
            <pc:docMk/>
            <pc:sldMk cId="2502755927" sldId="284"/>
            <ac:picMk id="7" creationId="{267C44EA-0151-409F-890B-99A8B421F5A9}"/>
          </ac:picMkLst>
        </pc:picChg>
        <pc:picChg chg="add mod">
          <ac:chgData name="길 다영" userId="11d3a75bfe554e41" providerId="LiveId" clId="{D6C24A3F-C8F3-4B0D-B967-C69BB480C8CF}" dt="2021-07-29T13:18:26.860" v="111" actId="14100"/>
          <ac:picMkLst>
            <pc:docMk/>
            <pc:sldMk cId="2502755927" sldId="284"/>
            <ac:picMk id="8" creationId="{3FB0D772-F3BA-4DFB-A90E-2E581DE3F98C}"/>
          </ac:picMkLst>
        </pc:picChg>
        <pc:picChg chg="add mod">
          <ac:chgData name="길 다영" userId="11d3a75bfe554e41" providerId="LiveId" clId="{D6C24A3F-C8F3-4B0D-B967-C69BB480C8CF}" dt="2021-07-29T13:18:39.829" v="121" actId="1035"/>
          <ac:picMkLst>
            <pc:docMk/>
            <pc:sldMk cId="2502755927" sldId="284"/>
            <ac:picMk id="9" creationId="{53CA55E8-B3B0-4686-B864-48A2A2F88D07}"/>
          </ac:picMkLst>
        </pc:picChg>
        <pc:picChg chg="add mod modCrop">
          <ac:chgData name="길 다영" userId="11d3a75bfe554e41" providerId="LiveId" clId="{D6C24A3F-C8F3-4B0D-B967-C69BB480C8CF}" dt="2021-07-29T13:19:04.874" v="130" actId="14100"/>
          <ac:picMkLst>
            <pc:docMk/>
            <pc:sldMk cId="2502755927" sldId="284"/>
            <ac:picMk id="10" creationId="{4E7F016A-CA92-4F91-96E2-50FE2C89D786}"/>
          </ac:picMkLst>
        </pc:picChg>
      </pc:sldChg>
      <pc:sldChg chg="add del ord">
        <pc:chgData name="길 다영" userId="11d3a75bfe554e41" providerId="LiveId" clId="{D6C24A3F-C8F3-4B0D-B967-C69BB480C8CF}" dt="2021-07-29T13:36:33.485" v="545" actId="2696"/>
        <pc:sldMkLst>
          <pc:docMk/>
          <pc:sldMk cId="2900627377" sldId="285"/>
        </pc:sldMkLst>
      </pc:sldChg>
      <pc:sldChg chg="addSp delSp modSp add del mod ord">
        <pc:chgData name="길 다영" userId="11d3a75bfe554e41" providerId="LiveId" clId="{D6C24A3F-C8F3-4B0D-B967-C69BB480C8CF}" dt="2021-08-05T06:11:44.775" v="4945" actId="47"/>
        <pc:sldMkLst>
          <pc:docMk/>
          <pc:sldMk cId="3287619300" sldId="286"/>
        </pc:sldMkLst>
        <pc:spChg chg="mod">
          <ac:chgData name="길 다영" userId="11d3a75bfe554e41" providerId="LiveId" clId="{D6C24A3F-C8F3-4B0D-B967-C69BB480C8CF}" dt="2021-08-05T06:10:54.755" v="4932" actId="1076"/>
          <ac:spMkLst>
            <pc:docMk/>
            <pc:sldMk cId="3287619300" sldId="286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8.974" v="2718" actId="478"/>
          <ac:spMkLst>
            <pc:docMk/>
            <pc:sldMk cId="3287619300" sldId="286"/>
            <ac:spMk id="13" creationId="{06BECC1C-A541-441C-B51C-213EC791EB88}"/>
          </ac:spMkLst>
        </pc:spChg>
      </pc:sldChg>
      <pc:sldChg chg="addSp delSp modSp add del mod">
        <pc:chgData name="길 다영" userId="11d3a75bfe554e41" providerId="LiveId" clId="{D6C24A3F-C8F3-4B0D-B967-C69BB480C8CF}" dt="2021-08-05T06:11:45.068" v="4946" actId="47"/>
        <pc:sldMkLst>
          <pc:docMk/>
          <pc:sldMk cId="892089214" sldId="287"/>
        </pc:sldMkLst>
        <pc:spChg chg="mod">
          <ac:chgData name="길 다영" userId="11d3a75bfe554e41" providerId="LiveId" clId="{D6C24A3F-C8F3-4B0D-B967-C69BB480C8CF}" dt="2021-07-29T13:43:51.883" v="815" actId="207"/>
          <ac:spMkLst>
            <pc:docMk/>
            <pc:sldMk cId="892089214" sldId="287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7" creationId="{5BD1691D-48A1-4AAE-AB94-D39DD1A70D21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8" creationId="{F785AE8B-03CE-462B-ADF2-05270101674A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9" creationId="{DEBEF605-6977-4D71-8353-96ECA9E37BFB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10" creationId="{70CF8C4D-DBDB-4F96-A945-93715AB5077D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1" creationId="{082D9BFA-BC8E-45F4-9F8A-9441A241011A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2" creationId="{F1FA4A9B-4B3E-4BB1-8406-8CD88B2793DE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3" creationId="{69D61370-403E-4BC7-8E31-ED222A078B37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4" creationId="{21AE952E-83C3-41A3-A084-4F1D876F26E4}"/>
          </ac:picMkLst>
        </pc:picChg>
        <pc:picChg chg="add del mod">
          <ac:chgData name="길 다영" userId="11d3a75bfe554e41" providerId="LiveId" clId="{D6C24A3F-C8F3-4B0D-B967-C69BB480C8CF}" dt="2021-07-29T13:28:51.488" v="413" actId="478"/>
          <ac:picMkLst>
            <pc:docMk/>
            <pc:sldMk cId="892089214" sldId="287"/>
            <ac:picMk id="15" creationId="{02B24D25-F363-4C34-9F3D-C5C9087D4746}"/>
          </ac:picMkLst>
        </pc:picChg>
        <pc:picChg chg="add mod">
          <ac:chgData name="길 다영" userId="11d3a75bfe554e41" providerId="LiveId" clId="{D6C24A3F-C8F3-4B0D-B967-C69BB480C8CF}" dt="2021-07-29T13:30:40.063" v="449" actId="1076"/>
          <ac:picMkLst>
            <pc:docMk/>
            <pc:sldMk cId="892089214" sldId="287"/>
            <ac:picMk id="16" creationId="{06712653-4D00-4051-A151-6DD72D5F7E7A}"/>
          </ac:picMkLst>
        </pc:picChg>
        <pc:picChg chg="add mod">
          <ac:chgData name="길 다영" userId="11d3a75bfe554e41" providerId="LiveId" clId="{D6C24A3F-C8F3-4B0D-B967-C69BB480C8CF}" dt="2021-07-29T13:30:56.736" v="455" actId="1076"/>
          <ac:picMkLst>
            <pc:docMk/>
            <pc:sldMk cId="892089214" sldId="287"/>
            <ac:picMk id="17" creationId="{57D85300-03D7-425F-9766-A36C22DA10FB}"/>
          </ac:picMkLst>
        </pc:picChg>
        <pc:picChg chg="add mod">
          <ac:chgData name="길 다영" userId="11d3a75bfe554e41" providerId="LiveId" clId="{D6C24A3F-C8F3-4B0D-B967-C69BB480C8CF}" dt="2021-07-29T13:30:52.619" v="453" actId="1076"/>
          <ac:picMkLst>
            <pc:docMk/>
            <pc:sldMk cId="892089214" sldId="287"/>
            <ac:picMk id="18" creationId="{B1A197A3-EED3-46D1-A070-3DCF2F6432A7}"/>
          </ac:picMkLst>
        </pc:picChg>
        <pc:picChg chg="add mod">
          <ac:chgData name="길 다영" userId="11d3a75bfe554e41" providerId="LiveId" clId="{D6C24A3F-C8F3-4B0D-B967-C69BB480C8CF}" dt="2021-07-29T13:31:02.216" v="458" actId="14100"/>
          <ac:picMkLst>
            <pc:docMk/>
            <pc:sldMk cId="892089214" sldId="287"/>
            <ac:picMk id="19" creationId="{93DD9300-F3B7-4268-8A8B-CA2FD7CE093F}"/>
          </ac:picMkLst>
        </pc:picChg>
      </pc:sldChg>
      <pc:sldChg chg="addSp delSp modSp add del mod">
        <pc:chgData name="길 다영" userId="11d3a75bfe554e41" providerId="LiveId" clId="{D6C24A3F-C8F3-4B0D-B967-C69BB480C8CF}" dt="2021-08-05T06:11:45.327" v="4947" actId="47"/>
        <pc:sldMkLst>
          <pc:docMk/>
          <pc:sldMk cId="2684567125" sldId="288"/>
        </pc:sldMkLst>
        <pc:spChg chg="mod">
          <ac:chgData name="길 다영" userId="11d3a75bfe554e41" providerId="LiveId" clId="{D6C24A3F-C8F3-4B0D-B967-C69BB480C8CF}" dt="2021-07-29T13:44:25.136" v="828" actId="207"/>
          <ac:spMkLst>
            <pc:docMk/>
            <pc:sldMk cId="2684567125" sldId="288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7" creationId="{43965D56-9938-422F-9E6D-0477EF6582B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8" creationId="{E13EF04F-A487-4681-A3F9-6CE14C995D7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9" creationId="{7115E91C-1B09-465B-B133-3426E8011B9E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10" creationId="{01E544EF-8B01-4507-87E6-28B48E3B2DEB}"/>
          </ac:picMkLst>
        </pc:picChg>
        <pc:picChg chg="add del mod">
          <ac:chgData name="길 다영" userId="11d3a75bfe554e41" providerId="LiveId" clId="{D6C24A3F-C8F3-4B0D-B967-C69BB480C8CF}" dt="2021-07-29T13:30:15.502" v="442" actId="478"/>
          <ac:picMkLst>
            <pc:docMk/>
            <pc:sldMk cId="2684567125" sldId="288"/>
            <ac:picMk id="11" creationId="{FD9C8A9D-FCD1-4102-A269-A0B5F8F7028F}"/>
          </ac:picMkLst>
        </pc:picChg>
        <pc:picChg chg="add del mod modCrop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2" creationId="{42C54DF0-4CBF-4770-9CF1-BD64CC766CDA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3" creationId="{3B8CC7EE-5293-4EDE-9086-E807FC28537F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31:25.727" v="465" actId="1076"/>
          <ac:picMkLst>
            <pc:docMk/>
            <pc:sldMk cId="2684567125" sldId="288"/>
            <ac:picMk id="15" creationId="{FDDD6E17-63EE-4150-96EA-07CDCCA535AE}"/>
          </ac:picMkLst>
        </pc:picChg>
        <pc:picChg chg="add mod modCrop">
          <ac:chgData name="길 다영" userId="11d3a75bfe554e41" providerId="LiveId" clId="{D6C24A3F-C8F3-4B0D-B967-C69BB480C8CF}" dt="2021-07-29T13:31:23.917" v="464" actId="1076"/>
          <ac:picMkLst>
            <pc:docMk/>
            <pc:sldMk cId="2684567125" sldId="288"/>
            <ac:picMk id="16" creationId="{D2CA7C17-0577-439E-ACD1-DC6710D1FCC6}"/>
          </ac:picMkLst>
        </pc:picChg>
        <pc:picChg chg="add mod">
          <ac:chgData name="길 다영" userId="11d3a75bfe554e41" providerId="LiveId" clId="{D6C24A3F-C8F3-4B0D-B967-C69BB480C8CF}" dt="2021-07-29T13:31:35.470" v="468" actId="14100"/>
          <ac:picMkLst>
            <pc:docMk/>
            <pc:sldMk cId="2684567125" sldId="288"/>
            <ac:picMk id="17" creationId="{B7E79765-1E1B-4F29-8DC6-76658F07FBDA}"/>
          </ac:picMkLst>
        </pc:picChg>
        <pc:picChg chg="add mod">
          <ac:chgData name="길 다영" userId="11d3a75bfe554e41" providerId="LiveId" clId="{D6C24A3F-C8F3-4B0D-B967-C69BB480C8CF}" dt="2021-07-29T13:31:43.560" v="474" actId="1076"/>
          <ac:picMkLst>
            <pc:docMk/>
            <pc:sldMk cId="2684567125" sldId="288"/>
            <ac:picMk id="18" creationId="{3FF5785D-21D5-4A2A-9665-68DB1FDE20FB}"/>
          </ac:picMkLst>
        </pc:picChg>
      </pc:sldChg>
      <pc:sldChg chg="addSp delSp modSp add del mod">
        <pc:chgData name="길 다영" userId="11d3a75bfe554e41" providerId="LiveId" clId="{D6C24A3F-C8F3-4B0D-B967-C69BB480C8CF}" dt="2021-08-05T06:11:46.113" v="4948" actId="47"/>
        <pc:sldMkLst>
          <pc:docMk/>
          <pc:sldMk cId="1943797632" sldId="289"/>
        </pc:sldMkLst>
        <pc:spChg chg="mod">
          <ac:chgData name="길 다영" userId="11d3a75bfe554e41" providerId="LiveId" clId="{D6C24A3F-C8F3-4B0D-B967-C69BB480C8CF}" dt="2021-07-29T13:44:29.009" v="829" actId="207"/>
          <ac:spMkLst>
            <pc:docMk/>
            <pc:sldMk cId="1943797632" sldId="289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7" creationId="{267C44EA-0151-409F-890B-99A8B421F5A9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8" creationId="{3FB0D772-F3BA-4DFB-A90E-2E581DE3F98C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9" creationId="{53CA55E8-B3B0-4686-B864-48A2A2F88D07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10" creationId="{4E7F016A-CA92-4F91-96E2-50FE2C89D786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1" creationId="{A61B9120-132B-4F78-859C-39CAAA0B8ED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2" creationId="{F9729B3C-54E6-445D-A4BE-C640011B43F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3" creationId="{7FD3E1B3-1736-4DE9-82B6-D78F30EBFD45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2:51.420" v="486" actId="14100"/>
          <ac:picMkLst>
            <pc:docMk/>
            <pc:sldMk cId="1943797632" sldId="289"/>
            <ac:picMk id="15" creationId="{9CF01985-30C5-4611-9546-680FED6F6B38}"/>
          </ac:picMkLst>
        </pc:picChg>
        <pc:picChg chg="add mod modCrop">
          <ac:chgData name="길 다영" userId="11d3a75bfe554e41" providerId="LiveId" clId="{D6C24A3F-C8F3-4B0D-B967-C69BB480C8CF}" dt="2021-07-29T13:32:07.375" v="481" actId="1076"/>
          <ac:picMkLst>
            <pc:docMk/>
            <pc:sldMk cId="1943797632" sldId="289"/>
            <ac:picMk id="16" creationId="{55157A9F-8AE8-4182-8156-A0F093759A69}"/>
          </ac:picMkLst>
        </pc:picChg>
        <pc:picChg chg="add mod modCrop">
          <ac:chgData name="길 다영" userId="11d3a75bfe554e41" providerId="LiveId" clId="{D6C24A3F-C8F3-4B0D-B967-C69BB480C8CF}" dt="2021-07-29T13:33:11.603" v="492" actId="14100"/>
          <ac:picMkLst>
            <pc:docMk/>
            <pc:sldMk cId="1943797632" sldId="289"/>
            <ac:picMk id="17" creationId="{422AA7CE-98BB-4778-8ABB-648B113330A7}"/>
          </ac:picMkLst>
        </pc:picChg>
        <pc:picChg chg="add mod">
          <ac:chgData name="길 다영" userId="11d3a75bfe554e41" providerId="LiveId" clId="{D6C24A3F-C8F3-4B0D-B967-C69BB480C8CF}" dt="2021-07-29T13:32:49.160" v="485" actId="1076"/>
          <ac:picMkLst>
            <pc:docMk/>
            <pc:sldMk cId="1943797632" sldId="289"/>
            <ac:picMk id="18" creationId="{42166258-4B78-4287-8581-6BBBA37DAFC0}"/>
          </ac:picMkLst>
        </pc:picChg>
      </pc:sldChg>
      <pc:sldChg chg="addSp delSp modSp add del mod">
        <pc:chgData name="길 다영" userId="11d3a75bfe554e41" providerId="LiveId" clId="{D6C24A3F-C8F3-4B0D-B967-C69BB480C8CF}" dt="2021-08-05T06:11:47.190" v="4949" actId="47"/>
        <pc:sldMkLst>
          <pc:docMk/>
          <pc:sldMk cId="47029155" sldId="290"/>
        </pc:sldMkLst>
        <pc:spChg chg="mod">
          <ac:chgData name="길 다영" userId="11d3a75bfe554e41" providerId="LiveId" clId="{D6C24A3F-C8F3-4B0D-B967-C69BB480C8CF}" dt="2021-08-05T06:10:59.434" v="4933" actId="1076"/>
          <ac:spMkLst>
            <pc:docMk/>
            <pc:sldMk cId="47029155" sldId="290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2.467" v="2719" actId="478"/>
          <ac:spMkLst>
            <pc:docMk/>
            <pc:sldMk cId="47029155" sldId="290"/>
            <ac:spMk id="13" creationId="{4F46E9DB-89E0-491C-B091-4C7862BF0EEF}"/>
          </ac:spMkLst>
        </pc:spChg>
      </pc:sldChg>
      <pc:sldChg chg="addSp delSp modSp add del mod">
        <pc:chgData name="길 다영" userId="11d3a75bfe554e41" providerId="LiveId" clId="{D6C24A3F-C8F3-4B0D-B967-C69BB480C8CF}" dt="2021-08-05T06:11:47.781" v="4950" actId="47"/>
        <pc:sldMkLst>
          <pc:docMk/>
          <pc:sldMk cId="2347950147" sldId="291"/>
        </pc:sldMkLst>
        <pc:spChg chg="mod">
          <ac:chgData name="길 다영" userId="11d3a75bfe554e41" providerId="LiveId" clId="{D6C24A3F-C8F3-4B0D-B967-C69BB480C8CF}" dt="2021-07-29T13:44:33.114" v="830" actId="207"/>
          <ac:spMkLst>
            <pc:docMk/>
            <pc:sldMk cId="2347950147" sldId="291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8:04.768" v="400" actId="1076"/>
          <ac:picMkLst>
            <pc:docMk/>
            <pc:sldMk cId="2347950147" sldId="291"/>
            <ac:picMk id="9" creationId="{9D713EF9-B9F0-40D8-AB20-1FF588413A05}"/>
          </ac:picMkLst>
        </pc:picChg>
        <pc:picChg chg="add mod">
          <ac:chgData name="길 다영" userId="11d3a75bfe554e41" providerId="LiveId" clId="{D6C24A3F-C8F3-4B0D-B967-C69BB480C8CF}" dt="2021-07-29T13:27:58.906" v="396" actId="1076"/>
          <ac:picMkLst>
            <pc:docMk/>
            <pc:sldMk cId="2347950147" sldId="291"/>
            <ac:picMk id="10" creationId="{0608137D-E156-4BF2-BD60-96FA2A2B2438}"/>
          </ac:picMkLst>
        </pc:picChg>
        <pc:picChg chg="del">
          <ac:chgData name="길 다영" userId="11d3a75bfe554e41" providerId="LiveId" clId="{D6C24A3F-C8F3-4B0D-B967-C69BB480C8CF}" dt="2021-07-29T13:27:01.332" v="363" actId="478"/>
          <ac:picMkLst>
            <pc:docMk/>
            <pc:sldMk cId="2347950147" sldId="291"/>
            <ac:picMk id="11" creationId="{082D9BFA-BC8E-45F4-9F8A-9441A241011A}"/>
          </ac:picMkLst>
        </pc:picChg>
        <pc:picChg chg="del">
          <ac:chgData name="길 다영" userId="11d3a75bfe554e41" providerId="LiveId" clId="{D6C24A3F-C8F3-4B0D-B967-C69BB480C8CF}" dt="2021-07-29T13:27:01.725" v="364" actId="478"/>
          <ac:picMkLst>
            <pc:docMk/>
            <pc:sldMk cId="2347950147" sldId="291"/>
            <ac:picMk id="12" creationId="{F1FA4A9B-4B3E-4BB1-8406-8CD88B2793DE}"/>
          </ac:picMkLst>
        </pc:picChg>
        <pc:picChg chg="del">
          <ac:chgData name="길 다영" userId="11d3a75bfe554e41" providerId="LiveId" clId="{D6C24A3F-C8F3-4B0D-B967-C69BB480C8CF}" dt="2021-07-29T13:27:02.645" v="366" actId="478"/>
          <ac:picMkLst>
            <pc:docMk/>
            <pc:sldMk cId="2347950147" sldId="291"/>
            <ac:picMk id="13" creationId="{69D61370-403E-4BC7-8E31-ED222A078B37}"/>
          </ac:picMkLst>
        </pc:picChg>
        <pc:picChg chg="del">
          <ac:chgData name="길 다영" userId="11d3a75bfe554e41" providerId="LiveId" clId="{D6C24A3F-C8F3-4B0D-B967-C69BB480C8CF}" dt="2021-07-29T13:27:02.187" v="365" actId="478"/>
          <ac:picMkLst>
            <pc:docMk/>
            <pc:sldMk cId="2347950147" sldId="291"/>
            <ac:picMk id="14" creationId="{21AE952E-83C3-41A3-A084-4F1D876F26E4}"/>
          </ac:picMkLst>
        </pc:picChg>
        <pc:picChg chg="add mod">
          <ac:chgData name="길 다영" userId="11d3a75bfe554e41" providerId="LiveId" clId="{D6C24A3F-C8F3-4B0D-B967-C69BB480C8CF}" dt="2021-07-29T13:28:16.062" v="403" actId="14100"/>
          <ac:picMkLst>
            <pc:docMk/>
            <pc:sldMk cId="2347950147" sldId="291"/>
            <ac:picMk id="15" creationId="{60C6E1EF-1A73-448A-B874-4CD2985573A5}"/>
          </ac:picMkLst>
        </pc:picChg>
        <pc:picChg chg="add mod">
          <ac:chgData name="길 다영" userId="11d3a75bfe554e41" providerId="LiveId" clId="{D6C24A3F-C8F3-4B0D-B967-C69BB480C8CF}" dt="2021-07-29T13:28:26.300" v="408" actId="1076"/>
          <ac:picMkLst>
            <pc:docMk/>
            <pc:sldMk cId="2347950147" sldId="291"/>
            <ac:picMk id="16" creationId="{81E830A9-C1B4-42F4-9186-AD87E31B883E}"/>
          </ac:picMkLst>
        </pc:picChg>
      </pc:sldChg>
      <pc:sldChg chg="addSp delSp modSp add del mod">
        <pc:chgData name="길 다영" userId="11d3a75bfe554e41" providerId="LiveId" clId="{D6C24A3F-C8F3-4B0D-B967-C69BB480C8CF}" dt="2021-08-05T06:11:48.020" v="4951" actId="47"/>
        <pc:sldMkLst>
          <pc:docMk/>
          <pc:sldMk cId="3924956636" sldId="292"/>
        </pc:sldMkLst>
        <pc:spChg chg="mod">
          <ac:chgData name="길 다영" userId="11d3a75bfe554e41" providerId="LiveId" clId="{D6C24A3F-C8F3-4B0D-B967-C69BB480C8CF}" dt="2021-07-29T13:44:36.929" v="831" actId="207"/>
          <ac:spMkLst>
            <pc:docMk/>
            <pc:sldMk cId="3924956636" sldId="29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07.587" v="417" actId="1076"/>
          <ac:picMkLst>
            <pc:docMk/>
            <pc:sldMk cId="3924956636" sldId="292"/>
            <ac:picMk id="9" creationId="{6FF203F2-E63A-40AD-8D15-4B50C3214526}"/>
          </ac:picMkLst>
        </pc:picChg>
        <pc:picChg chg="add mod modCrop">
          <ac:chgData name="길 다영" userId="11d3a75bfe554e41" providerId="LiveId" clId="{D6C24A3F-C8F3-4B0D-B967-C69BB480C8CF}" dt="2021-07-29T13:29:19.838" v="422" actId="1076"/>
          <ac:picMkLst>
            <pc:docMk/>
            <pc:sldMk cId="3924956636" sldId="292"/>
            <ac:picMk id="10" creationId="{D0D96718-60A9-4B1C-885C-A2329F225670}"/>
          </ac:picMkLst>
        </pc:picChg>
        <pc:picChg chg="del">
          <ac:chgData name="길 다영" userId="11d3a75bfe554e41" providerId="LiveId" clId="{D6C24A3F-C8F3-4B0D-B967-C69BB480C8CF}" dt="2021-07-29T13:27:03.572" v="367" actId="478"/>
          <ac:picMkLst>
            <pc:docMk/>
            <pc:sldMk cId="3924956636" sldId="292"/>
            <ac:picMk id="11" creationId="{FD9C8A9D-FCD1-4102-A269-A0B5F8F7028F}"/>
          </ac:picMkLst>
        </pc:picChg>
        <pc:picChg chg="del">
          <ac:chgData name="길 다영" userId="11d3a75bfe554e41" providerId="LiveId" clId="{D6C24A3F-C8F3-4B0D-B967-C69BB480C8CF}" dt="2021-07-29T13:27:04.368" v="369" actId="478"/>
          <ac:picMkLst>
            <pc:docMk/>
            <pc:sldMk cId="3924956636" sldId="292"/>
            <ac:picMk id="12" creationId="{42C54DF0-4CBF-4770-9CF1-BD64CC766CDA}"/>
          </ac:picMkLst>
        </pc:picChg>
        <pc:picChg chg="del">
          <ac:chgData name="길 다영" userId="11d3a75bfe554e41" providerId="LiveId" clId="{D6C24A3F-C8F3-4B0D-B967-C69BB480C8CF}" dt="2021-07-29T13:27:04.739" v="370" actId="478"/>
          <ac:picMkLst>
            <pc:docMk/>
            <pc:sldMk cId="3924956636" sldId="292"/>
            <ac:picMk id="13" creationId="{3B8CC7EE-5293-4EDE-9086-E807FC28537F}"/>
          </ac:picMkLst>
        </pc:picChg>
        <pc:picChg chg="del">
          <ac:chgData name="길 다영" userId="11d3a75bfe554e41" providerId="LiveId" clId="{D6C24A3F-C8F3-4B0D-B967-C69BB480C8CF}" dt="2021-07-29T13:27:03.980" v="368" actId="478"/>
          <ac:picMkLst>
            <pc:docMk/>
            <pc:sldMk cId="3924956636" sldId="292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29:39.582" v="430" actId="14100"/>
          <ac:picMkLst>
            <pc:docMk/>
            <pc:sldMk cId="3924956636" sldId="292"/>
            <ac:picMk id="15" creationId="{37D5CBFF-2A9E-4B89-8288-9CB8BCF2508A}"/>
          </ac:picMkLst>
        </pc:picChg>
        <pc:picChg chg="add mod">
          <ac:chgData name="길 다영" userId="11d3a75bfe554e41" providerId="LiveId" clId="{D6C24A3F-C8F3-4B0D-B967-C69BB480C8CF}" dt="2021-07-29T13:29:33.587" v="426" actId="1076"/>
          <ac:picMkLst>
            <pc:docMk/>
            <pc:sldMk cId="3924956636" sldId="292"/>
            <ac:picMk id="16" creationId="{9629D426-AA36-4FA1-852D-DD40CDFB1DD3}"/>
          </ac:picMkLst>
        </pc:picChg>
      </pc:sldChg>
      <pc:sldChg chg="addSp delSp modSp add del mod">
        <pc:chgData name="길 다영" userId="11d3a75bfe554e41" providerId="LiveId" clId="{D6C24A3F-C8F3-4B0D-B967-C69BB480C8CF}" dt="2021-08-05T06:11:48.318" v="4952" actId="47"/>
        <pc:sldMkLst>
          <pc:docMk/>
          <pc:sldMk cId="2250033611" sldId="293"/>
        </pc:sldMkLst>
        <pc:spChg chg="mod">
          <ac:chgData name="길 다영" userId="11d3a75bfe554e41" providerId="LiveId" clId="{D6C24A3F-C8F3-4B0D-B967-C69BB480C8CF}" dt="2021-07-29T13:44:39.728" v="832" actId="207"/>
          <ac:spMkLst>
            <pc:docMk/>
            <pc:sldMk cId="2250033611" sldId="29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53.195" v="435" actId="14100"/>
          <ac:picMkLst>
            <pc:docMk/>
            <pc:sldMk cId="2250033611" sldId="293"/>
            <ac:picMk id="9" creationId="{4D97E145-7F88-4F2B-9216-4131D470DB7E}"/>
          </ac:picMkLst>
        </pc:picChg>
        <pc:picChg chg="add mod">
          <ac:chgData name="길 다영" userId="11d3a75bfe554e41" providerId="LiveId" clId="{D6C24A3F-C8F3-4B0D-B967-C69BB480C8CF}" dt="2021-07-29T13:29:46.290" v="432" actId="1076"/>
          <ac:picMkLst>
            <pc:docMk/>
            <pc:sldMk cId="2250033611" sldId="293"/>
            <ac:picMk id="10" creationId="{FC8FA070-6AF4-4DF2-9F13-5E55E72CB59E}"/>
          </ac:picMkLst>
        </pc:picChg>
        <pc:picChg chg="del mod">
          <ac:chgData name="길 다영" userId="11d3a75bfe554e41" providerId="LiveId" clId="{D6C24A3F-C8F3-4B0D-B967-C69BB480C8CF}" dt="2021-07-29T13:27:06.675" v="374" actId="478"/>
          <ac:picMkLst>
            <pc:docMk/>
            <pc:sldMk cId="2250033611" sldId="293"/>
            <ac:picMk id="11" creationId="{A61B9120-132B-4F78-859C-39CAAA0B8ED1}"/>
          </ac:picMkLst>
        </pc:picChg>
        <pc:picChg chg="del">
          <ac:chgData name="길 다영" userId="11d3a75bfe554e41" providerId="LiveId" clId="{D6C24A3F-C8F3-4B0D-B967-C69BB480C8CF}" dt="2021-07-29T13:27:05.806" v="371" actId="478"/>
          <ac:picMkLst>
            <pc:docMk/>
            <pc:sldMk cId="2250033611" sldId="293"/>
            <ac:picMk id="12" creationId="{F9729B3C-54E6-445D-A4BE-C640011B43F1}"/>
          </ac:picMkLst>
        </pc:picChg>
        <pc:picChg chg="del">
          <ac:chgData name="길 다영" userId="11d3a75bfe554e41" providerId="LiveId" clId="{D6C24A3F-C8F3-4B0D-B967-C69BB480C8CF}" dt="2021-07-29T13:27:06.139" v="372" actId="478"/>
          <ac:picMkLst>
            <pc:docMk/>
            <pc:sldMk cId="2250033611" sldId="293"/>
            <ac:picMk id="13" creationId="{7FD3E1B3-1736-4DE9-82B6-D78F30EBFD45}"/>
          </ac:picMkLst>
        </pc:picChg>
        <pc:picChg chg="del">
          <ac:chgData name="길 다영" userId="11d3a75bfe554e41" providerId="LiveId" clId="{D6C24A3F-C8F3-4B0D-B967-C69BB480C8CF}" dt="2021-07-29T13:27:07.190" v="375" actId="478"/>
          <ac:picMkLst>
            <pc:docMk/>
            <pc:sldMk cId="2250033611" sldId="293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0:02.646" v="438" actId="14100"/>
          <ac:picMkLst>
            <pc:docMk/>
            <pc:sldMk cId="2250033611" sldId="293"/>
            <ac:picMk id="15" creationId="{B6210FF9-76DD-4738-BC77-515F7CCA45F1}"/>
          </ac:picMkLst>
        </pc:picChg>
        <pc:picChg chg="add mod">
          <ac:chgData name="길 다영" userId="11d3a75bfe554e41" providerId="LiveId" clId="{D6C24A3F-C8F3-4B0D-B967-C69BB480C8CF}" dt="2021-07-29T13:30:04.884" v="439" actId="1076"/>
          <ac:picMkLst>
            <pc:docMk/>
            <pc:sldMk cId="2250033611" sldId="293"/>
            <ac:picMk id="16" creationId="{47474F3D-81AD-4E51-8F09-38A7C090D3EB}"/>
          </ac:picMkLst>
        </pc:picChg>
      </pc:sldChg>
      <pc:sldChg chg="addSp delSp modSp add del mod ord">
        <pc:chgData name="길 다영" userId="11d3a75bfe554e41" providerId="LiveId" clId="{D6C24A3F-C8F3-4B0D-B967-C69BB480C8CF}" dt="2021-08-05T06:11:49.409" v="4953" actId="47"/>
        <pc:sldMkLst>
          <pc:docMk/>
          <pc:sldMk cId="2747397685" sldId="294"/>
        </pc:sldMkLst>
        <pc:spChg chg="mod">
          <ac:chgData name="길 다영" userId="11d3a75bfe554e41" providerId="LiveId" clId="{D6C24A3F-C8F3-4B0D-B967-C69BB480C8CF}" dt="2021-08-05T06:11:04.429" v="4934" actId="1076"/>
          <ac:spMkLst>
            <pc:docMk/>
            <pc:sldMk cId="2747397685" sldId="294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4.613" v="2720" actId="478"/>
          <ac:spMkLst>
            <pc:docMk/>
            <pc:sldMk cId="2747397685" sldId="294"/>
            <ac:spMk id="13" creationId="{25636571-CB52-4D2C-9AEE-421FA63FE988}"/>
          </ac:spMkLst>
        </pc:spChg>
      </pc:sldChg>
      <pc:sldChg chg="delSp modSp add mod ord">
        <pc:chgData name="길 다영" userId="11d3a75bfe554e41" providerId="LiveId" clId="{D6C24A3F-C8F3-4B0D-B967-C69BB480C8CF}" dt="2021-08-05T06:25:53.380" v="5095" actId="20577"/>
        <pc:sldMkLst>
          <pc:docMk/>
          <pc:sldMk cId="3002801008" sldId="295"/>
        </pc:sldMkLst>
        <pc:spChg chg="mod">
          <ac:chgData name="길 다영" userId="11d3a75bfe554e41" providerId="LiveId" clId="{D6C24A3F-C8F3-4B0D-B967-C69BB480C8CF}" dt="2021-08-03T07:12:52.542" v="4430" actId="2711"/>
          <ac:spMkLst>
            <pc:docMk/>
            <pc:sldMk cId="3002801008" sldId="295"/>
            <ac:spMk id="12" creationId="{016A0F06-6FDD-48FD-AD7C-9DFEC292C14E}"/>
          </ac:spMkLst>
        </pc:spChg>
        <pc:spChg chg="del mod">
          <ac:chgData name="길 다영" userId="11d3a75bfe554e41" providerId="LiveId" clId="{D6C24A3F-C8F3-4B0D-B967-C69BB480C8CF}" dt="2021-08-02T05:35:28.014" v="2721" actId="478"/>
          <ac:spMkLst>
            <pc:docMk/>
            <pc:sldMk cId="3002801008" sldId="295"/>
            <ac:spMk id="13" creationId="{25636571-CB52-4D2C-9AEE-421FA63FE988}"/>
          </ac:spMkLst>
        </pc:spChg>
        <pc:spChg chg="mod">
          <ac:chgData name="길 다영" userId="11d3a75bfe554e41" providerId="LiveId" clId="{D6C24A3F-C8F3-4B0D-B967-C69BB480C8CF}" dt="2021-08-02T05:38:32.570" v="2870"/>
          <ac:spMkLst>
            <pc:docMk/>
            <pc:sldMk cId="3002801008" sldId="295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5T06:25:53.380" v="5095" actId="20577"/>
          <ac:spMkLst>
            <pc:docMk/>
            <pc:sldMk cId="3002801008" sldId="295"/>
            <ac:spMk id="28" creationId="{00000000-0000-0000-0000-000000000000}"/>
          </ac:spMkLst>
        </pc:spChg>
      </pc:sldChg>
      <pc:sldChg chg="modSp add mod">
        <pc:chgData name="길 다영" userId="11d3a75bfe554e41" providerId="LiveId" clId="{D6C24A3F-C8F3-4B0D-B967-C69BB480C8CF}" dt="2021-08-05T06:34:32.994" v="5268"/>
        <pc:sldMkLst>
          <pc:docMk/>
          <pc:sldMk cId="1822048563" sldId="296"/>
        </pc:sldMkLst>
        <pc:spChg chg="mod">
          <ac:chgData name="길 다영" userId="11d3a75bfe554e41" providerId="LiveId" clId="{D6C24A3F-C8F3-4B0D-B967-C69BB480C8CF}" dt="2021-08-05T06:34:32.994" v="5268"/>
          <ac:spMkLst>
            <pc:docMk/>
            <pc:sldMk cId="1822048563" sldId="296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5T06:34:27.424" v="5262" actId="1076"/>
          <ac:spMkLst>
            <pc:docMk/>
            <pc:sldMk cId="1822048563" sldId="296"/>
            <ac:spMk id="6" creationId="{00000000-0000-0000-0000-000000000000}"/>
          </ac:spMkLst>
        </pc:spChg>
      </pc:sldChg>
      <pc:sldChg chg="addSp delSp modSp add del mod ord">
        <pc:chgData name="길 다영" userId="11d3a75bfe554e41" providerId="LiveId" clId="{D6C24A3F-C8F3-4B0D-B967-C69BB480C8CF}" dt="2021-08-05T06:13:44.511" v="4966" actId="2696"/>
        <pc:sldMkLst>
          <pc:docMk/>
          <pc:sldMk cId="4175131580" sldId="296"/>
        </pc:sldMkLst>
        <pc:spChg chg="mod">
          <ac:chgData name="길 다영" userId="11d3a75bfe554e41" providerId="LiveId" clId="{D6C24A3F-C8F3-4B0D-B967-C69BB480C8CF}" dt="2021-07-29T13:44:44.364" v="833" actId="207"/>
          <ac:spMkLst>
            <pc:docMk/>
            <pc:sldMk cId="4175131580" sldId="296"/>
            <ac:spMk id="5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43:15.755" v="797"/>
          <ac:spMkLst>
            <pc:docMk/>
            <pc:sldMk cId="4175131580" sldId="296"/>
            <ac:spMk id="13" creationId="{363FDC0C-8FAA-45BC-8232-7923CC03132B}"/>
          </ac:spMkLst>
        </pc:spChg>
        <pc:grpChg chg="add mod">
          <ac:chgData name="길 다영" userId="11d3a75bfe554e41" providerId="LiveId" clId="{D6C24A3F-C8F3-4B0D-B967-C69BB480C8CF}" dt="2021-07-29T13:43:20.399" v="805" actId="1035"/>
          <ac:grpSpMkLst>
            <pc:docMk/>
            <pc:sldMk cId="4175131580" sldId="296"/>
            <ac:grpSpMk id="3" creationId="{0DD41D59-317B-4A17-9FA5-C30495876CA1}"/>
          </ac:grpSpMkLst>
        </pc:grpChg>
        <pc:graphicFrameChg chg="del">
          <ac:chgData name="길 다영" userId="11d3a75bfe554e41" providerId="LiveId" clId="{D6C24A3F-C8F3-4B0D-B967-C69BB480C8CF}" dt="2021-07-29T13:41:08.650" v="654" actId="478"/>
          <ac:graphicFrameMkLst>
            <pc:docMk/>
            <pc:sldMk cId="4175131580" sldId="296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1" creationId="{3BDD43A0-A372-4651-B78F-239CC9DE257E}"/>
          </ac:picMkLst>
        </pc:picChg>
        <pc:picChg chg="add mod modCrop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2" creationId="{458AE058-CC7E-4CA5-B2D2-842D083F5717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6" creationId="{47474F3D-81AD-4E51-8F09-38A7C090D3EB}"/>
          </ac:picMkLst>
        </pc:picChg>
      </pc:sldChg>
      <pc:sldChg chg="addSp delSp modSp add mod">
        <pc:chgData name="길 다영" userId="11d3a75bfe554e41" providerId="LiveId" clId="{D6C24A3F-C8F3-4B0D-B967-C69BB480C8CF}" dt="2021-08-05T06:25:59.684" v="5098" actId="20577"/>
        <pc:sldMkLst>
          <pc:docMk/>
          <pc:sldMk cId="1983431102" sldId="297"/>
        </pc:sldMkLst>
        <pc:spChg chg="mod">
          <ac:chgData name="길 다영" userId="11d3a75bfe554e41" providerId="LiveId" clId="{D6C24A3F-C8F3-4B0D-B967-C69BB480C8CF}" dt="2021-08-02T05:37:08.712" v="2845" actId="20577"/>
          <ac:spMkLst>
            <pc:docMk/>
            <pc:sldMk cId="1983431102" sldId="297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5T06:25:59.684" v="5098" actId="20577"/>
          <ac:spMkLst>
            <pc:docMk/>
            <pc:sldMk cId="1983431102" sldId="297"/>
            <ac:spMk id="6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47:06.476" v="889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5:29.152" v="836" actId="478"/>
          <ac:picMkLst>
            <pc:docMk/>
            <pc:sldMk cId="1983431102" sldId="297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7-29T13:45:29.775" v="837" actId="478"/>
          <ac:picMkLst>
            <pc:docMk/>
            <pc:sldMk cId="1983431102" sldId="297"/>
            <ac:picMk id="10" creationId="{D0D96718-60A9-4B1C-885C-A2329F225670}"/>
          </ac:picMkLst>
        </pc:picChg>
        <pc:picChg chg="add del mod">
          <ac:chgData name="길 다영" userId="11d3a75bfe554e41" providerId="LiveId" clId="{D6C24A3F-C8F3-4B0D-B967-C69BB480C8CF}" dt="2021-07-29T13:49:20.287" v="949" actId="21"/>
          <ac:picMkLst>
            <pc:docMk/>
            <pc:sldMk cId="1983431102" sldId="297"/>
            <ac:picMk id="11" creationId="{4244AD45-6E75-4B5E-9D0D-4CC8CD57A121}"/>
          </ac:picMkLst>
        </pc:picChg>
        <pc:picChg chg="add mod">
          <ac:chgData name="길 다영" userId="11d3a75bfe554e41" providerId="LiveId" clId="{D6C24A3F-C8F3-4B0D-B967-C69BB480C8CF}" dt="2021-07-29T13:48:53.699" v="939" actId="1076"/>
          <ac:picMkLst>
            <pc:docMk/>
            <pc:sldMk cId="1983431102" sldId="297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7-29T13:49:06.166" v="944" actId="1076"/>
          <ac:picMkLst>
            <pc:docMk/>
            <pc:sldMk cId="1983431102" sldId="297"/>
            <ac:picMk id="13" creationId="{A15212F3-78EB-48D8-A934-6827117EF77C}"/>
          </ac:picMkLst>
        </pc:picChg>
        <pc:picChg chg="add mod">
          <ac:chgData name="길 다영" userId="11d3a75bfe554e41" providerId="LiveId" clId="{D6C24A3F-C8F3-4B0D-B967-C69BB480C8CF}" dt="2021-07-29T13:51:20.248" v="983"/>
          <ac:picMkLst>
            <pc:docMk/>
            <pc:sldMk cId="1983431102" sldId="297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7-29T13:45:30.575" v="838" actId="478"/>
          <ac:picMkLst>
            <pc:docMk/>
            <pc:sldMk cId="1983431102" sldId="297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7-29T13:45:30.979" v="839" actId="478"/>
          <ac:picMkLst>
            <pc:docMk/>
            <pc:sldMk cId="1983431102" sldId="297"/>
            <ac:picMk id="16" creationId="{9629D426-AA36-4FA1-852D-DD40CDFB1DD3}"/>
          </ac:picMkLst>
        </pc:picChg>
        <pc:picChg chg="add mod">
          <ac:chgData name="길 다영" userId="11d3a75bfe554e41" providerId="LiveId" clId="{D6C24A3F-C8F3-4B0D-B967-C69BB480C8CF}" dt="2021-07-29T13:51:31.865" v="988" actId="14100"/>
          <ac:picMkLst>
            <pc:docMk/>
            <pc:sldMk cId="1983431102" sldId="297"/>
            <ac:picMk id="17" creationId="{DB294956-08BF-4CF7-865B-815A2DDABFB7}"/>
          </ac:picMkLst>
        </pc:picChg>
        <pc:picChg chg="add mod">
          <ac:chgData name="길 다영" userId="11d3a75bfe554e41" providerId="LiveId" clId="{D6C24A3F-C8F3-4B0D-B967-C69BB480C8CF}" dt="2021-07-29T13:53:51.468" v="1029" actId="1076"/>
          <ac:picMkLst>
            <pc:docMk/>
            <pc:sldMk cId="1983431102" sldId="297"/>
            <ac:picMk id="18" creationId="{28ECC670-8BE7-4268-BAA8-4CC68DEE3B86}"/>
          </ac:picMkLst>
        </pc:picChg>
        <pc:picChg chg="add mod">
          <ac:chgData name="길 다영" userId="11d3a75bfe554e41" providerId="LiveId" clId="{D6C24A3F-C8F3-4B0D-B967-C69BB480C8CF}" dt="2021-07-29T13:54:07.791" v="1033" actId="14100"/>
          <ac:picMkLst>
            <pc:docMk/>
            <pc:sldMk cId="1983431102" sldId="297"/>
            <ac:picMk id="19" creationId="{FCE2495F-599D-4423-99DD-940A60A4170E}"/>
          </ac:picMkLst>
        </pc:picChg>
      </pc:sldChg>
      <pc:sldChg chg="addSp delSp modSp add mod">
        <pc:chgData name="길 다영" userId="11d3a75bfe554e41" providerId="LiveId" clId="{D6C24A3F-C8F3-4B0D-B967-C69BB480C8CF}" dt="2021-08-05T06:26:09.443" v="5102" actId="20577"/>
        <pc:sldMkLst>
          <pc:docMk/>
          <pc:sldMk cId="931912193" sldId="298"/>
        </pc:sldMkLst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4.498" v="2848"/>
          <ac:spMkLst>
            <pc:docMk/>
            <pc:sldMk cId="931912193" sldId="298"/>
            <ac:spMk id="15" creationId="{E1AE7FA2-24B5-42EA-9987-1EB7F2B898DA}"/>
          </ac:spMkLst>
        </pc:spChg>
        <pc:spChg chg="add mod">
          <ac:chgData name="길 다영" userId="11d3a75bfe554e41" providerId="LiveId" clId="{D6C24A3F-C8F3-4B0D-B967-C69BB480C8CF}" dt="2021-08-05T06:26:09.443" v="5102" actId="20577"/>
          <ac:spMkLst>
            <pc:docMk/>
            <pc:sldMk cId="931912193" sldId="298"/>
            <ac:spMk id="16" creationId="{90C58A8B-A31A-4E46-A304-B78794F37764}"/>
          </ac:spMkLst>
        </pc:spChg>
        <pc:graphicFrameChg chg="modGraphic">
          <ac:chgData name="길 다영" userId="11d3a75bfe554e41" providerId="LiveId" clId="{D6C24A3F-C8F3-4B0D-B967-C69BB480C8CF}" dt="2021-07-29T13:47:21.154" v="896" actId="20577"/>
          <ac:graphicFrameMkLst>
            <pc:docMk/>
            <pc:sldMk cId="931912193" sldId="298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7-29T13:49:30.896" v="951" actId="478"/>
          <ac:picMkLst>
            <pc:docMk/>
            <pc:sldMk cId="931912193" sldId="298"/>
            <ac:picMk id="7" creationId="{3D21AE01-C36C-4330-8DED-A00320ADA48B}"/>
          </ac:picMkLst>
        </pc:picChg>
        <pc:picChg chg="add del mod">
          <ac:chgData name="길 다영" userId="11d3a75bfe554e41" providerId="LiveId" clId="{D6C24A3F-C8F3-4B0D-B967-C69BB480C8CF}" dt="2021-07-29T13:49:33.430" v="952" actId="478"/>
          <ac:picMkLst>
            <pc:docMk/>
            <pc:sldMk cId="931912193" sldId="298"/>
            <ac:picMk id="8" creationId="{0994F86A-0805-4EEA-876A-7F527747417B}"/>
          </ac:picMkLst>
        </pc:picChg>
        <pc:picChg chg="add mod">
          <ac:chgData name="길 다영" userId="11d3a75bfe554e41" providerId="LiveId" clId="{D6C24A3F-C8F3-4B0D-B967-C69BB480C8CF}" dt="2021-07-29T13:48:59.312" v="942" actId="1076"/>
          <ac:picMkLst>
            <pc:docMk/>
            <pc:sldMk cId="931912193" sldId="298"/>
            <ac:picMk id="9" creationId="{0C747B91-14F4-4C4A-AEF3-C0368BABF918}"/>
          </ac:picMkLst>
        </pc:picChg>
        <pc:picChg chg="add mod">
          <ac:chgData name="길 다영" userId="11d3a75bfe554e41" providerId="LiveId" clId="{D6C24A3F-C8F3-4B0D-B967-C69BB480C8CF}" dt="2021-07-29T13:49:43.785" v="959" actId="14100"/>
          <ac:picMkLst>
            <pc:docMk/>
            <pc:sldMk cId="931912193" sldId="298"/>
            <ac:picMk id="10" creationId="{DC32118D-BC78-4A53-AC48-11CC7E583967}"/>
          </ac:picMkLst>
        </pc:picChg>
        <pc:picChg chg="add mod modCrop">
          <ac:chgData name="길 다영" userId="11d3a75bfe554e41" providerId="LiveId" clId="{D6C24A3F-C8F3-4B0D-B967-C69BB480C8CF}" dt="2021-07-29T13:52:14.525" v="999" actId="14100"/>
          <ac:picMkLst>
            <pc:docMk/>
            <pc:sldMk cId="931912193" sldId="298"/>
            <ac:picMk id="11" creationId="{19D30B25-5434-4331-A44B-74B0205BC4FF}"/>
          </ac:picMkLst>
        </pc:picChg>
        <pc:picChg chg="add mod modCrop">
          <ac:chgData name="길 다영" userId="11d3a75bfe554e41" providerId="LiveId" clId="{D6C24A3F-C8F3-4B0D-B967-C69BB480C8CF}" dt="2021-07-29T13:52:32.705" v="1005" actId="14100"/>
          <ac:picMkLst>
            <pc:docMk/>
            <pc:sldMk cId="931912193" sldId="298"/>
            <ac:picMk id="12" creationId="{B99E7D3C-8141-4944-A4BB-E62AA2F22EF2}"/>
          </ac:picMkLst>
        </pc:picChg>
        <pc:picChg chg="add mod modCrop">
          <ac:chgData name="길 다영" userId="11d3a75bfe554e41" providerId="LiveId" clId="{D6C24A3F-C8F3-4B0D-B967-C69BB480C8CF}" dt="2021-07-29T13:56:09.664" v="1065" actId="14100"/>
          <ac:picMkLst>
            <pc:docMk/>
            <pc:sldMk cId="931912193" sldId="298"/>
            <ac:picMk id="13" creationId="{5E1172C4-D92B-4400-BD55-49368489B800}"/>
          </ac:picMkLst>
        </pc:picChg>
        <pc:picChg chg="add mod">
          <ac:chgData name="길 다영" userId="11d3a75bfe554e41" providerId="LiveId" clId="{D6C24A3F-C8F3-4B0D-B967-C69BB480C8CF}" dt="2021-07-29T13:54:54.547" v="1050" actId="1076"/>
          <ac:picMkLst>
            <pc:docMk/>
            <pc:sldMk cId="931912193" sldId="298"/>
            <ac:picMk id="14" creationId="{9F1BF5E2-03D8-4366-8CD2-07BCBE829C30}"/>
          </ac:picMkLst>
        </pc:picChg>
      </pc:sldChg>
      <pc:sldChg chg="addSp delSp modSp add mod">
        <pc:chgData name="길 다영" userId="11d3a75bfe554e41" providerId="LiveId" clId="{D6C24A3F-C8F3-4B0D-B967-C69BB480C8CF}" dt="2021-08-05T06:26:17.437" v="5106" actId="20577"/>
        <pc:sldMkLst>
          <pc:docMk/>
          <pc:sldMk cId="2989784499" sldId="299"/>
        </pc:sldMkLst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8.111" v="2850"/>
          <ac:spMkLst>
            <pc:docMk/>
            <pc:sldMk cId="2989784499" sldId="299"/>
            <ac:spMk id="14" creationId="{72672652-50C7-4F6F-AB08-0A2C40B8B15A}"/>
          </ac:spMkLst>
        </pc:spChg>
        <pc:spChg chg="add mod">
          <ac:chgData name="길 다영" userId="11d3a75bfe554e41" providerId="LiveId" clId="{D6C24A3F-C8F3-4B0D-B967-C69BB480C8CF}" dt="2021-08-05T06:26:17.437" v="5106" actId="20577"/>
          <ac:spMkLst>
            <pc:docMk/>
            <pc:sldMk cId="2989784499" sldId="299"/>
            <ac:spMk id="15" creationId="{B7B39BF8-B125-4BBF-B288-081395DEABFE}"/>
          </ac:spMkLst>
        </pc:spChg>
        <pc:graphicFrameChg chg="modGraphic">
          <ac:chgData name="길 다영" userId="11d3a75bfe554e41" providerId="LiveId" clId="{D6C24A3F-C8F3-4B0D-B967-C69BB480C8CF}" dt="2021-07-29T13:47:29.427" v="903" actId="20577"/>
          <ac:graphicFrameMkLst>
            <pc:docMk/>
            <pc:sldMk cId="2989784499" sldId="299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50:12.248" v="963" actId="1076"/>
          <ac:picMkLst>
            <pc:docMk/>
            <pc:sldMk cId="2989784499" sldId="299"/>
            <ac:picMk id="7" creationId="{5837225F-D0EC-4147-A85F-102A14443EB2}"/>
          </ac:picMkLst>
        </pc:picChg>
        <pc:picChg chg="add mod modCrop">
          <ac:chgData name="길 다영" userId="11d3a75bfe554e41" providerId="LiveId" clId="{D6C24A3F-C8F3-4B0D-B967-C69BB480C8CF}" dt="2021-07-29T13:50:33.982" v="975" actId="14100"/>
          <ac:picMkLst>
            <pc:docMk/>
            <pc:sldMk cId="2989784499" sldId="299"/>
            <ac:picMk id="8" creationId="{5E573F21-1CFA-4D55-85E9-7E7327B8AF1F}"/>
          </ac:picMkLst>
        </pc:picChg>
        <pc:picChg chg="add del mod modCrop">
          <ac:chgData name="길 다영" userId="11d3a75bfe554e41" providerId="LiveId" clId="{D6C24A3F-C8F3-4B0D-B967-C69BB480C8CF}" dt="2021-07-29T13:51:18.681" v="982" actId="21"/>
          <ac:picMkLst>
            <pc:docMk/>
            <pc:sldMk cId="2989784499" sldId="299"/>
            <ac:picMk id="9" creationId="{E53B83E4-2ADC-479F-B7F8-896D3633FBEE}"/>
          </ac:picMkLst>
        </pc:picChg>
        <pc:picChg chg="add mod modCrop">
          <ac:chgData name="길 다영" userId="11d3a75bfe554e41" providerId="LiveId" clId="{D6C24A3F-C8F3-4B0D-B967-C69BB480C8CF}" dt="2021-07-29T13:52:59.807" v="1015" actId="14100"/>
          <ac:picMkLst>
            <pc:docMk/>
            <pc:sldMk cId="2989784499" sldId="299"/>
            <ac:picMk id="10" creationId="{3C5D3886-6A82-46CC-B370-CFD0FC6FDAD1}"/>
          </ac:picMkLst>
        </pc:picChg>
        <pc:picChg chg="add mod modCrop">
          <ac:chgData name="길 다영" userId="11d3a75bfe554e41" providerId="LiveId" clId="{D6C24A3F-C8F3-4B0D-B967-C69BB480C8CF}" dt="2021-07-29T13:53:30.970" v="1025" actId="14100"/>
          <ac:picMkLst>
            <pc:docMk/>
            <pc:sldMk cId="2989784499" sldId="299"/>
            <ac:picMk id="11" creationId="{38AA13A7-C342-4322-8F71-0E57EBBA1762}"/>
          </ac:picMkLst>
        </pc:picChg>
        <pc:picChg chg="add mod">
          <ac:chgData name="길 다영" userId="11d3a75bfe554e41" providerId="LiveId" clId="{D6C24A3F-C8F3-4B0D-B967-C69BB480C8CF}" dt="2021-07-29T13:55:08.498" v="1056" actId="14100"/>
          <ac:picMkLst>
            <pc:docMk/>
            <pc:sldMk cId="2989784499" sldId="299"/>
            <ac:picMk id="12" creationId="{7954B4D0-5E60-4902-A32F-A0797139BF87}"/>
          </ac:picMkLst>
        </pc:picChg>
        <pc:picChg chg="add mod">
          <ac:chgData name="길 다영" userId="11d3a75bfe554e41" providerId="LiveId" clId="{D6C24A3F-C8F3-4B0D-B967-C69BB480C8CF}" dt="2021-07-29T13:55:27.453" v="1063" actId="1076"/>
          <ac:picMkLst>
            <pc:docMk/>
            <pc:sldMk cId="2989784499" sldId="299"/>
            <ac:picMk id="13" creationId="{09E89C32-1BAC-428D-9A9D-6EC7A5266AD7}"/>
          </ac:picMkLst>
        </pc:picChg>
      </pc:sldChg>
      <pc:sldChg chg="addSp delSp modSp add mod ord">
        <pc:chgData name="길 다영" userId="11d3a75bfe554e41" providerId="LiveId" clId="{D6C24A3F-C8F3-4B0D-B967-C69BB480C8CF}" dt="2021-08-05T06:25:35.543" v="5091" actId="20577"/>
        <pc:sldMkLst>
          <pc:docMk/>
          <pc:sldMk cId="909125817" sldId="300"/>
        </pc:sldMkLst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7" creationId="{BE0B354E-20D6-429A-B365-E46AB597AB35}"/>
          </ac:spMkLst>
        </pc:spChg>
        <pc:spChg chg="del">
          <ac:chgData name="길 다영" userId="11d3a75bfe554e41" providerId="LiveId" clId="{D6C24A3F-C8F3-4B0D-B967-C69BB480C8CF}" dt="2021-08-02T05:11:27.177" v="1754" actId="478"/>
          <ac:spMkLst>
            <pc:docMk/>
            <pc:sldMk cId="909125817" sldId="300"/>
            <ac:spMk id="8" creationId="{DDEB3010-0483-4C06-8B9E-DCD584E68AD9}"/>
          </ac:spMkLst>
        </pc:spChg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9" creationId="{EF6E3D07-E621-4C04-AD6B-954A27BC94D9}"/>
          </ac:spMkLst>
        </pc:spChg>
        <pc:spChg chg="mod">
          <ac:chgData name="길 다영" userId="11d3a75bfe554e41" providerId="LiveId" clId="{D6C24A3F-C8F3-4B0D-B967-C69BB480C8CF}" dt="2021-08-02T05:14:33.621" v="2035"/>
          <ac:spMkLst>
            <pc:docMk/>
            <pc:sldMk cId="909125817" sldId="300"/>
            <ac:spMk id="10" creationId="{DCDBD473-DA92-4ABD-8CEF-9887910F7939}"/>
          </ac:spMkLst>
        </pc:spChg>
        <pc:spChg chg="mod">
          <ac:chgData name="길 다영" userId="11d3a75bfe554e41" providerId="LiveId" clId="{D6C24A3F-C8F3-4B0D-B967-C69BB480C8CF}" dt="2021-08-05T06:25:35.543" v="5091" actId="20577"/>
          <ac:spMkLst>
            <pc:docMk/>
            <pc:sldMk cId="909125817" sldId="300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10:44.814" v="1724" actId="20577"/>
          <ac:spMkLst>
            <pc:docMk/>
            <pc:sldMk cId="909125817" sldId="300"/>
            <ac:spMk id="14" creationId="{7F60BBC1-352D-4858-95FC-8BA9B2EBD61D}"/>
          </ac:spMkLst>
        </pc:spChg>
        <pc:spChg chg="add mod">
          <ac:chgData name="길 다영" userId="11d3a75bfe554e41" providerId="LiveId" clId="{D6C24A3F-C8F3-4B0D-B967-C69BB480C8CF}" dt="2021-08-02T05:16:50.164" v="2163" actId="14100"/>
          <ac:spMkLst>
            <pc:docMk/>
            <pc:sldMk cId="909125817" sldId="300"/>
            <ac:spMk id="15" creationId="{0CD87C2B-2437-4D1D-B9CA-559FB891D0D6}"/>
          </ac:spMkLst>
        </pc:spChg>
        <pc:spChg chg="add mod">
          <ac:chgData name="길 다영" userId="11d3a75bfe554e41" providerId="LiveId" clId="{D6C24A3F-C8F3-4B0D-B967-C69BB480C8CF}" dt="2021-08-02T05:12:24.266" v="1791" actId="1036"/>
          <ac:spMkLst>
            <pc:docMk/>
            <pc:sldMk cId="909125817" sldId="300"/>
            <ac:spMk id="16" creationId="{4D34779B-133E-494B-AF0F-2F51AD320F70}"/>
          </ac:spMkLst>
        </pc:spChg>
        <pc:spChg chg="add mod">
          <ac:chgData name="길 다영" userId="11d3a75bfe554e41" providerId="LiveId" clId="{D6C24A3F-C8F3-4B0D-B967-C69BB480C8CF}" dt="2021-08-05T06:09:22.162" v="4715" actId="20577"/>
          <ac:spMkLst>
            <pc:docMk/>
            <pc:sldMk cId="909125817" sldId="300"/>
            <ac:spMk id="17" creationId="{52F41A59-09BF-4979-84AA-154FC8BD80D5}"/>
          </ac:spMkLst>
        </pc:spChg>
        <pc:spChg chg="add mod">
          <ac:chgData name="길 다영" userId="11d3a75bfe554e41" providerId="LiveId" clId="{D6C24A3F-C8F3-4B0D-B967-C69BB480C8CF}" dt="2021-08-02T05:14:01.903" v="1974" actId="1076"/>
          <ac:spMkLst>
            <pc:docMk/>
            <pc:sldMk cId="909125817" sldId="300"/>
            <ac:spMk id="18" creationId="{442103F8-8B3A-4F50-B619-388534CA0151}"/>
          </ac:spMkLst>
        </pc:spChg>
      </pc:sldChg>
      <pc:sldChg chg="modSp add del mod ord">
        <pc:chgData name="길 다영" userId="11d3a75bfe554e41" providerId="LiveId" clId="{D6C24A3F-C8F3-4B0D-B967-C69BB480C8CF}" dt="2021-08-05T06:12:54.042" v="4961" actId="47"/>
        <pc:sldMkLst>
          <pc:docMk/>
          <pc:sldMk cId="849249818" sldId="301"/>
        </pc:sldMkLst>
        <pc:spChg chg="mod">
          <ac:chgData name="길 다영" userId="11d3a75bfe554e41" providerId="LiveId" clId="{D6C24A3F-C8F3-4B0D-B967-C69BB480C8CF}" dt="2021-08-02T05:14:35.226" v="2044"/>
          <ac:spMkLst>
            <pc:docMk/>
            <pc:sldMk cId="849249818" sldId="301"/>
            <ac:spMk id="12" creationId="{08FB059F-0231-4F15-BA80-8F198CFF52EF}"/>
          </ac:spMkLst>
        </pc:spChg>
      </pc:sldChg>
      <pc:sldChg chg="modSp add del mod ord">
        <pc:chgData name="길 다영" userId="11d3a75bfe554e41" providerId="LiveId" clId="{D6C24A3F-C8F3-4B0D-B967-C69BB480C8CF}" dt="2021-08-03T07:12:43.152" v="4428" actId="47"/>
        <pc:sldMkLst>
          <pc:docMk/>
          <pc:sldMk cId="1909660648" sldId="302"/>
        </pc:sldMkLst>
        <pc:spChg chg="mod">
          <ac:chgData name="길 다영" userId="11d3a75bfe554e41" providerId="LiveId" clId="{D6C24A3F-C8F3-4B0D-B967-C69BB480C8CF}" dt="2021-08-02T05:39:37.382" v="2912" actId="207"/>
          <ac:spMkLst>
            <pc:docMk/>
            <pc:sldMk cId="1909660648" sldId="302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2T05:38:06.764" v="2846" actId="2696"/>
        <pc:sldMkLst>
          <pc:docMk/>
          <pc:sldMk cId="3992262279" sldId="302"/>
        </pc:sldMkLst>
        <pc:spChg chg="mod">
          <ac:chgData name="길 다영" userId="11d3a75bfe554e41" providerId="LiveId" clId="{D6C24A3F-C8F3-4B0D-B967-C69BB480C8CF}" dt="2021-08-02T05:36:47.849" v="2800"/>
          <ac:spMkLst>
            <pc:docMk/>
            <pc:sldMk cId="3992262279" sldId="302"/>
            <ac:spMk id="10" creationId="{DCDBD473-DA92-4ABD-8CEF-9887910F7939}"/>
          </ac:spMkLst>
        </pc:spChg>
      </pc:sldChg>
      <pc:sldChg chg="modSp add del mod ord">
        <pc:chgData name="길 다영" userId="11d3a75bfe554e41" providerId="LiveId" clId="{D6C24A3F-C8F3-4B0D-B967-C69BB480C8CF}" dt="2021-08-05T06:11:54.978" v="4958" actId="47"/>
        <pc:sldMkLst>
          <pc:docMk/>
          <pc:sldMk cId="3085332038" sldId="303"/>
        </pc:sldMkLst>
        <pc:spChg chg="mod">
          <ac:chgData name="길 다영" userId="11d3a75bfe554e41" providerId="LiveId" clId="{D6C24A3F-C8F3-4B0D-B967-C69BB480C8CF}" dt="2021-08-05T06:11:13.225" v="4936" actId="1076"/>
          <ac:spMkLst>
            <pc:docMk/>
            <pc:sldMk cId="3085332038" sldId="303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0:24.124" v="2930" actId="20577"/>
          <ac:spMkLst>
            <pc:docMk/>
            <pc:sldMk cId="3085332038" sldId="303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0:15.398" v="2917" actId="20577"/>
          <ac:spMkLst>
            <pc:docMk/>
            <pc:sldMk cId="3085332038" sldId="303"/>
            <ac:spMk id="28" creationId="{00000000-0000-0000-0000-000000000000}"/>
          </ac:spMkLst>
        </pc:spChg>
      </pc:sldChg>
      <pc:sldChg chg="modSp add del mod ord">
        <pc:chgData name="길 다영" userId="11d3a75bfe554e41" providerId="LiveId" clId="{D6C24A3F-C8F3-4B0D-B967-C69BB480C8CF}" dt="2021-08-05T06:11:53.454" v="4957" actId="47"/>
        <pc:sldMkLst>
          <pc:docMk/>
          <pc:sldMk cId="120074038" sldId="304"/>
        </pc:sldMkLst>
        <pc:spChg chg="mod">
          <ac:chgData name="길 다영" userId="11d3a75bfe554e41" providerId="LiveId" clId="{D6C24A3F-C8F3-4B0D-B967-C69BB480C8CF}" dt="2021-08-05T06:11:08.356" v="4935" actId="1076"/>
          <ac:spMkLst>
            <pc:docMk/>
            <pc:sldMk cId="120074038" sldId="304"/>
            <ac:spMk id="12" creationId="{016A0F06-6FDD-48FD-AD7C-9DFEC292C14E}"/>
          </ac:spMkLst>
        </pc:spChg>
      </pc:sldChg>
      <pc:sldChg chg="modSp add mod">
        <pc:chgData name="길 다영" userId="11d3a75bfe554e41" providerId="LiveId" clId="{D6C24A3F-C8F3-4B0D-B967-C69BB480C8CF}" dt="2021-08-05T06:34:38.153" v="5269"/>
        <pc:sldMkLst>
          <pc:docMk/>
          <pc:sldMk cId="280224628" sldId="305"/>
        </pc:sldMkLst>
        <pc:spChg chg="mod">
          <ac:chgData name="길 다영" userId="11d3a75bfe554e41" providerId="LiveId" clId="{D6C24A3F-C8F3-4B0D-B967-C69BB480C8CF}" dt="2021-08-05T06:34:38.153" v="5269"/>
          <ac:spMkLst>
            <pc:docMk/>
            <pc:sldMk cId="280224628" sldId="305"/>
            <ac:spMk id="5" creationId="{00000000-0000-0000-0000-000000000000}"/>
          </ac:spMkLst>
        </pc:spChg>
      </pc:sldChg>
      <pc:sldChg chg="addSp delSp modSp add del mod ord">
        <pc:chgData name="길 다영" userId="11d3a75bfe554e41" providerId="LiveId" clId="{D6C24A3F-C8F3-4B0D-B967-C69BB480C8CF}" dt="2021-08-05T06:13:44.511" v="4966" actId="2696"/>
        <pc:sldMkLst>
          <pc:docMk/>
          <pc:sldMk cId="3229247022" sldId="305"/>
        </pc:sldMkLst>
        <pc:spChg chg="mod">
          <ac:chgData name="길 다영" userId="11d3a75bfe554e41" providerId="LiveId" clId="{D6C24A3F-C8F3-4B0D-B967-C69BB480C8CF}" dt="2021-08-02T05:42:02.318" v="2982" actId="20577"/>
          <ac:spMkLst>
            <pc:docMk/>
            <pc:sldMk cId="3229247022" sldId="305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1:26.708" v="2975" actId="20577"/>
          <ac:spMkLst>
            <pc:docMk/>
            <pc:sldMk cId="3229247022" sldId="305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1.727" v="3994"/>
          <ac:spMkLst>
            <pc:docMk/>
            <pc:sldMk cId="3229247022" sldId="305"/>
            <ac:spMk id="13" creationId="{363FDC0C-8FAA-45BC-8232-7923CC03132B}"/>
          </ac:spMkLst>
        </pc:spChg>
        <pc:grpChg chg="del">
          <ac:chgData name="길 다영" userId="11d3a75bfe554e41" providerId="LiveId" clId="{D6C24A3F-C8F3-4B0D-B967-C69BB480C8CF}" dt="2021-08-02T05:42:14.828" v="2983" actId="478"/>
          <ac:grpSpMkLst>
            <pc:docMk/>
            <pc:sldMk cId="3229247022" sldId="305"/>
            <ac:grpSpMk id="3" creationId="{0DD41D59-317B-4A17-9FA5-C30495876CA1}"/>
          </ac:grpSpMkLst>
        </pc:grpChg>
        <pc:picChg chg="add mod">
          <ac:chgData name="길 다영" userId="11d3a75bfe554e41" providerId="LiveId" clId="{D6C24A3F-C8F3-4B0D-B967-C69BB480C8CF}" dt="2021-08-02T05:42:18.076" v="2985" actId="1076"/>
          <ac:picMkLst>
            <pc:docMk/>
            <pc:sldMk cId="3229247022" sldId="305"/>
            <ac:picMk id="8" creationId="{26FCF446-00D0-4A1A-9CC7-057F9C00A629}"/>
          </ac:picMkLst>
        </pc:picChg>
      </pc:sldChg>
      <pc:sldChg chg="modSp add del mod ord">
        <pc:chgData name="길 다영" userId="11d3a75bfe554e41" providerId="LiveId" clId="{D6C24A3F-C8F3-4B0D-B967-C69BB480C8CF}" dt="2021-08-05T06:14:11.908" v="4971" actId="47"/>
        <pc:sldMkLst>
          <pc:docMk/>
          <pc:sldMk cId="25191721" sldId="306"/>
        </pc:sldMkLst>
        <pc:spChg chg="mod">
          <ac:chgData name="길 다영" userId="11d3a75bfe554e41" providerId="LiveId" clId="{D6C24A3F-C8F3-4B0D-B967-C69BB480C8CF}" dt="2021-08-02T05:45:00.406" v="3011" actId="2711"/>
          <ac:spMkLst>
            <pc:docMk/>
            <pc:sldMk cId="25191721" sldId="306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4:43.861" v="3005" actId="1076"/>
          <ac:spMkLst>
            <pc:docMk/>
            <pc:sldMk cId="25191721" sldId="306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4:13.414" v="2992" actId="20577"/>
          <ac:spMkLst>
            <pc:docMk/>
            <pc:sldMk cId="25191721" sldId="306"/>
            <ac:spMk id="28" creationId="{00000000-0000-0000-0000-000000000000}"/>
          </ac:spMkLst>
        </pc:spChg>
      </pc:sldChg>
      <pc:sldChg chg="modSp add del mod">
        <pc:chgData name="길 다영" userId="11d3a75bfe554e41" providerId="LiveId" clId="{D6C24A3F-C8F3-4B0D-B967-C69BB480C8CF}" dt="2021-08-05T06:14:13.332" v="4972" actId="47"/>
        <pc:sldMkLst>
          <pc:docMk/>
          <pc:sldMk cId="772049013" sldId="307"/>
        </pc:sldMkLst>
        <pc:spChg chg="mod">
          <ac:chgData name="길 다영" userId="11d3a75bfe554e41" providerId="LiveId" clId="{D6C24A3F-C8F3-4B0D-B967-C69BB480C8CF}" dt="2021-08-05T06:11:19.775" v="4937" actId="1076"/>
          <ac:spMkLst>
            <pc:docMk/>
            <pc:sldMk cId="772049013" sldId="307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3T06:56:36.626" v="4005" actId="47"/>
        <pc:sldMkLst>
          <pc:docMk/>
          <pc:sldMk cId="3882218582" sldId="308"/>
        </pc:sldMkLst>
        <pc:spChg chg="mod">
          <ac:chgData name="길 다영" userId="11d3a75bfe554e41" providerId="LiveId" clId="{D6C24A3F-C8F3-4B0D-B967-C69BB480C8CF}" dt="2021-08-02T05:45:16.189" v="3015" actId="2711"/>
          <ac:spMkLst>
            <pc:docMk/>
            <pc:sldMk cId="3882218582" sldId="308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3T06:56:37.272" v="4006" actId="47"/>
        <pc:sldMkLst>
          <pc:docMk/>
          <pc:sldMk cId="3505914728" sldId="309"/>
        </pc:sldMkLst>
        <pc:spChg chg="mod">
          <ac:chgData name="길 다영" userId="11d3a75bfe554e41" providerId="LiveId" clId="{D6C24A3F-C8F3-4B0D-B967-C69BB480C8CF}" dt="2021-08-02T05:45:27.555" v="3017" actId="207"/>
          <ac:spMkLst>
            <pc:docMk/>
            <pc:sldMk cId="3505914728" sldId="309"/>
            <ac:spMk id="12" creationId="{016A0F06-6FDD-48FD-AD7C-9DFEC292C14E}"/>
          </ac:spMkLst>
        </pc:spChg>
      </pc:sldChg>
      <pc:sldChg chg="addSp delSp modSp add del mod ord">
        <pc:chgData name="길 다영" userId="11d3a75bfe554e41" providerId="LiveId" clId="{D6C24A3F-C8F3-4B0D-B967-C69BB480C8CF}" dt="2021-08-02T05:46:36.173" v="3058" actId="47"/>
        <pc:sldMkLst>
          <pc:docMk/>
          <pc:sldMk cId="3859223616" sldId="310"/>
        </pc:sldMkLst>
        <pc:picChg chg="add del mod">
          <ac:chgData name="길 다영" userId="11d3a75bfe554e41" providerId="LiveId" clId="{D6C24A3F-C8F3-4B0D-B967-C69BB480C8CF}" dt="2021-08-02T05:45:48.333" v="3023" actId="21"/>
          <ac:picMkLst>
            <pc:docMk/>
            <pc:sldMk cId="3859223616" sldId="310"/>
            <ac:picMk id="7" creationId="{A143CE6E-0222-4D6F-8D95-4D5EFC360C50}"/>
          </ac:picMkLst>
        </pc:picChg>
        <pc:picChg chg="del">
          <ac:chgData name="길 다영" userId="11d3a75bfe554e41" providerId="LiveId" clId="{D6C24A3F-C8F3-4B0D-B967-C69BB480C8CF}" dt="2021-08-02T05:45:42.145" v="3021" actId="478"/>
          <ac:picMkLst>
            <pc:docMk/>
            <pc:sldMk cId="3859223616" sldId="310"/>
            <ac:picMk id="8" creationId="{26FCF446-00D0-4A1A-9CC7-057F9C00A629}"/>
          </ac:picMkLst>
        </pc:picChg>
        <pc:picChg chg="add mod">
          <ac:chgData name="길 다영" userId="11d3a75bfe554e41" providerId="LiveId" clId="{D6C24A3F-C8F3-4B0D-B967-C69BB480C8CF}" dt="2021-08-02T05:45:51.094" v="3024"/>
          <ac:picMkLst>
            <pc:docMk/>
            <pc:sldMk cId="3859223616" sldId="310"/>
            <ac:picMk id="9" creationId="{FBED7992-4B97-4DFD-805B-7C3B97159CEA}"/>
          </ac:picMkLst>
        </pc:picChg>
        <pc:picChg chg="add del mod">
          <ac:chgData name="길 다영" userId="11d3a75bfe554e41" providerId="LiveId" clId="{D6C24A3F-C8F3-4B0D-B967-C69BB480C8CF}" dt="2021-08-02T05:45:54.190" v="3026"/>
          <ac:picMkLst>
            <pc:docMk/>
            <pc:sldMk cId="3859223616" sldId="310"/>
            <ac:picMk id="10" creationId="{1C57CCF3-BEC7-4AAF-ADF4-69E7DF1B84A0}"/>
          </ac:picMkLst>
        </pc:picChg>
      </pc:sldChg>
      <pc:sldChg chg="modSp add del mod ord">
        <pc:chgData name="길 다영" userId="11d3a75bfe554e41" providerId="LiveId" clId="{D6C24A3F-C8F3-4B0D-B967-C69BB480C8CF}" dt="2021-08-05T06:13:58.053" v="4968" actId="2696"/>
        <pc:sldMkLst>
          <pc:docMk/>
          <pc:sldMk cId="1815432774" sldId="311"/>
        </pc:sldMkLst>
        <pc:spChg chg="mod">
          <ac:chgData name="길 다영" userId="11d3a75bfe554e41" providerId="LiveId" clId="{D6C24A3F-C8F3-4B0D-B967-C69BB480C8CF}" dt="2021-08-02T05:46:27.085" v="3057" actId="20577"/>
          <ac:spMkLst>
            <pc:docMk/>
            <pc:sldMk cId="1815432774" sldId="311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6:08.981" v="3032" actId="20577"/>
          <ac:spMkLst>
            <pc:docMk/>
            <pc:sldMk cId="1815432774" sldId="311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9.704" v="3996"/>
          <ac:spMkLst>
            <pc:docMk/>
            <pc:sldMk cId="1815432774" sldId="311"/>
            <ac:spMk id="13" creationId="{363FDC0C-8FAA-45BC-8232-7923CC03132B}"/>
          </ac:spMkLst>
        </pc:spChg>
        <pc:picChg chg="mod">
          <ac:chgData name="길 다영" userId="11d3a75bfe554e41" providerId="LiveId" clId="{D6C24A3F-C8F3-4B0D-B967-C69BB480C8CF}" dt="2021-08-02T05:47:02.423" v="3067" actId="1076"/>
          <ac:picMkLst>
            <pc:docMk/>
            <pc:sldMk cId="1815432774" sldId="311"/>
            <ac:picMk id="9" creationId="{FBED7992-4B97-4DFD-805B-7C3B97159CEA}"/>
          </ac:picMkLst>
        </pc:picChg>
      </pc:sldChg>
      <pc:sldChg chg="modSp add mod">
        <pc:chgData name="길 다영" userId="11d3a75bfe554e41" providerId="LiveId" clId="{D6C24A3F-C8F3-4B0D-B967-C69BB480C8CF}" dt="2021-08-05T06:34:44.710" v="5271"/>
        <pc:sldMkLst>
          <pc:docMk/>
          <pc:sldMk cId="3703324240" sldId="311"/>
        </pc:sldMkLst>
        <pc:spChg chg="mod">
          <ac:chgData name="길 다영" userId="11d3a75bfe554e41" providerId="LiveId" clId="{D6C24A3F-C8F3-4B0D-B967-C69BB480C8CF}" dt="2021-08-05T06:34:44.710" v="5271"/>
          <ac:spMkLst>
            <pc:docMk/>
            <pc:sldMk cId="3703324240" sldId="311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5T06:34:09.579" v="5253" actId="20577"/>
          <ac:spMkLst>
            <pc:docMk/>
            <pc:sldMk cId="3703324240" sldId="311"/>
            <ac:spMk id="6" creationId="{00000000-0000-0000-0000-000000000000}"/>
          </ac:spMkLst>
        </pc:spChg>
        <pc:picChg chg="mod">
          <ac:chgData name="길 다영" userId="11d3a75bfe554e41" providerId="LiveId" clId="{D6C24A3F-C8F3-4B0D-B967-C69BB480C8CF}" dt="2021-08-05T06:34:12.334" v="5255" actId="1076"/>
          <ac:picMkLst>
            <pc:docMk/>
            <pc:sldMk cId="3703324240" sldId="311"/>
            <ac:picMk id="9" creationId="{FBED7992-4B97-4DFD-805B-7C3B97159CEA}"/>
          </ac:picMkLst>
        </pc:picChg>
      </pc:sldChg>
      <pc:sldChg chg="modSp add mod">
        <pc:chgData name="길 다영" userId="11d3a75bfe554e41" providerId="LiveId" clId="{D6C24A3F-C8F3-4B0D-B967-C69BB480C8CF}" dt="2021-08-05T06:34:41.490" v="5270"/>
        <pc:sldMkLst>
          <pc:docMk/>
          <pc:sldMk cId="1142068215" sldId="312"/>
        </pc:sldMkLst>
        <pc:spChg chg="mod">
          <ac:chgData name="길 다영" userId="11d3a75bfe554e41" providerId="LiveId" clId="{D6C24A3F-C8F3-4B0D-B967-C69BB480C8CF}" dt="2021-08-05T06:34:41.490" v="5270"/>
          <ac:spMkLst>
            <pc:docMk/>
            <pc:sldMk cId="1142068215" sldId="312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5T06:34:07.055" v="5252" actId="20577"/>
          <ac:spMkLst>
            <pc:docMk/>
            <pc:sldMk cId="1142068215" sldId="312"/>
            <ac:spMk id="6" creationId="{00000000-0000-0000-0000-000000000000}"/>
          </ac:spMkLst>
        </pc:spChg>
        <pc:picChg chg="mod">
          <ac:chgData name="길 다영" userId="11d3a75bfe554e41" providerId="LiveId" clId="{D6C24A3F-C8F3-4B0D-B967-C69BB480C8CF}" dt="2021-08-05T06:34:21.932" v="5260" actId="1076"/>
          <ac:picMkLst>
            <pc:docMk/>
            <pc:sldMk cId="1142068215" sldId="312"/>
            <ac:picMk id="7" creationId="{F7CABDF5-53CA-4A94-8225-70965038A5AB}"/>
          </ac:picMkLst>
        </pc:picChg>
      </pc:sldChg>
      <pc:sldChg chg="addSp delSp modSp add del mod ord">
        <pc:chgData name="길 다영" userId="11d3a75bfe554e41" providerId="LiveId" clId="{D6C24A3F-C8F3-4B0D-B967-C69BB480C8CF}" dt="2021-08-05T06:13:58.053" v="4968" actId="2696"/>
        <pc:sldMkLst>
          <pc:docMk/>
          <pc:sldMk cId="3229228589" sldId="312"/>
        </pc:sldMkLst>
        <pc:spChg chg="mod">
          <ac:chgData name="길 다영" userId="11d3a75bfe554e41" providerId="LiveId" clId="{D6C24A3F-C8F3-4B0D-B967-C69BB480C8CF}" dt="2021-08-02T05:46:45.861" v="3063" actId="20577"/>
          <ac:spMkLst>
            <pc:docMk/>
            <pc:sldMk cId="3229228589" sldId="312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7.126" v="3995"/>
          <ac:spMkLst>
            <pc:docMk/>
            <pc:sldMk cId="3229228589" sldId="312"/>
            <ac:spMk id="13" creationId="{363FDC0C-8FAA-45BC-8232-7923CC03132B}"/>
          </ac:spMkLst>
        </pc:spChg>
        <pc:picChg chg="add mod">
          <ac:chgData name="길 다영" userId="11d3a75bfe554e41" providerId="LiveId" clId="{D6C24A3F-C8F3-4B0D-B967-C69BB480C8CF}" dt="2021-08-02T05:46:56.946" v="3066" actId="1076"/>
          <ac:picMkLst>
            <pc:docMk/>
            <pc:sldMk cId="3229228589" sldId="312"/>
            <ac:picMk id="7" creationId="{F7CABDF5-53CA-4A94-8225-70965038A5AB}"/>
          </ac:picMkLst>
        </pc:picChg>
        <pc:picChg chg="del">
          <ac:chgData name="길 다영" userId="11d3a75bfe554e41" providerId="LiveId" clId="{D6C24A3F-C8F3-4B0D-B967-C69BB480C8CF}" dt="2021-08-02T05:46:54.280" v="3064" actId="478"/>
          <ac:picMkLst>
            <pc:docMk/>
            <pc:sldMk cId="3229228589" sldId="312"/>
            <ac:picMk id="9" creationId="{FBED7992-4B97-4DFD-805B-7C3B97159CEA}"/>
          </ac:picMkLst>
        </pc:picChg>
      </pc:sldChg>
      <pc:sldChg chg="modSp add mod">
        <pc:chgData name="길 다영" userId="11d3a75bfe554e41" providerId="LiveId" clId="{D6C24A3F-C8F3-4B0D-B967-C69BB480C8CF}" dt="2021-08-05T06:34:47.942" v="5272"/>
        <pc:sldMkLst>
          <pc:docMk/>
          <pc:sldMk cId="157935008" sldId="313"/>
        </pc:sldMkLst>
        <pc:spChg chg="mod">
          <ac:chgData name="길 다영" userId="11d3a75bfe554e41" providerId="LiveId" clId="{D6C24A3F-C8F3-4B0D-B967-C69BB480C8CF}" dt="2021-08-05T06:34:47.942" v="5272"/>
          <ac:spMkLst>
            <pc:docMk/>
            <pc:sldMk cId="157935008" sldId="313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5T06:34:14.457" v="5256" actId="20577"/>
          <ac:spMkLst>
            <pc:docMk/>
            <pc:sldMk cId="157935008" sldId="313"/>
            <ac:spMk id="6" creationId="{00000000-0000-0000-0000-000000000000}"/>
          </ac:spMkLst>
        </pc:spChg>
        <pc:picChg chg="mod">
          <ac:chgData name="길 다영" userId="11d3a75bfe554e41" providerId="LiveId" clId="{D6C24A3F-C8F3-4B0D-B967-C69BB480C8CF}" dt="2021-08-05T06:34:16.587" v="5258" actId="1076"/>
          <ac:picMkLst>
            <pc:docMk/>
            <pc:sldMk cId="157935008" sldId="313"/>
            <ac:picMk id="7" creationId="{1744C98B-B8AA-44E1-86B7-A9FE260C00A7}"/>
          </ac:picMkLst>
        </pc:picChg>
      </pc:sldChg>
      <pc:sldChg chg="addSp delSp modSp add del mod ord">
        <pc:chgData name="길 다영" userId="11d3a75bfe554e41" providerId="LiveId" clId="{D6C24A3F-C8F3-4B0D-B967-C69BB480C8CF}" dt="2021-08-05T06:13:58.053" v="4968" actId="2696"/>
        <pc:sldMkLst>
          <pc:docMk/>
          <pc:sldMk cId="3474516737" sldId="313"/>
        </pc:sldMkLst>
        <pc:spChg chg="mod">
          <ac:chgData name="길 다영" userId="11d3a75bfe554e41" providerId="LiveId" clId="{D6C24A3F-C8F3-4B0D-B967-C69BB480C8CF}" dt="2021-08-02T05:47:52.554" v="3087" actId="20577"/>
          <ac:spMkLst>
            <pc:docMk/>
            <pc:sldMk cId="3474516737" sldId="313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6:03.834" v="3997"/>
          <ac:spMkLst>
            <pc:docMk/>
            <pc:sldMk cId="3474516737" sldId="313"/>
            <ac:spMk id="13" creationId="{363FDC0C-8FAA-45BC-8232-7923CC03132B}"/>
          </ac:spMkLst>
        </pc:spChg>
        <pc:picChg chg="add mod">
          <ac:chgData name="길 다영" userId="11d3a75bfe554e41" providerId="LiveId" clId="{D6C24A3F-C8F3-4B0D-B967-C69BB480C8CF}" dt="2021-08-02T05:47:20.313" v="3073" actId="1076"/>
          <ac:picMkLst>
            <pc:docMk/>
            <pc:sldMk cId="3474516737" sldId="313"/>
            <ac:picMk id="7" creationId="{1744C98B-B8AA-44E1-86B7-A9FE260C00A7}"/>
          </ac:picMkLst>
        </pc:picChg>
        <pc:picChg chg="del">
          <ac:chgData name="길 다영" userId="11d3a75bfe554e41" providerId="LiveId" clId="{D6C24A3F-C8F3-4B0D-B967-C69BB480C8CF}" dt="2021-08-02T05:47:16.441" v="3071" actId="478"/>
          <ac:picMkLst>
            <pc:docMk/>
            <pc:sldMk cId="3474516737" sldId="313"/>
            <ac:picMk id="9" creationId="{FBED7992-4B97-4DFD-805B-7C3B97159CEA}"/>
          </ac:picMkLst>
        </pc:picChg>
      </pc:sldChg>
      <pc:sldChg chg="addSp delSp modSp add mod">
        <pc:chgData name="길 다영" userId="11d3a75bfe554e41" providerId="LiveId" clId="{D6C24A3F-C8F3-4B0D-B967-C69BB480C8CF}" dt="2021-08-05T06:29:50.229" v="5155" actId="21"/>
        <pc:sldMkLst>
          <pc:docMk/>
          <pc:sldMk cId="3380731556" sldId="314"/>
        </pc:sldMkLst>
        <pc:spChg chg="mod">
          <ac:chgData name="길 다영" userId="11d3a75bfe554e41" providerId="LiveId" clId="{D6C24A3F-C8F3-4B0D-B967-C69BB480C8CF}" dt="2021-08-05T06:26:01.474" v="5099" actId="20577"/>
          <ac:spMkLst>
            <pc:docMk/>
            <pc:sldMk cId="3380731556" sldId="314"/>
            <ac:spMk id="6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8-02T05:52:32.161" v="3307"/>
          <ac:graphicFrameMkLst>
            <pc:docMk/>
            <pc:sldMk cId="3380731556" sldId="314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D6C24A3F-C8F3-4B0D-B967-C69BB480C8CF}" dt="2021-08-03T06:53:06.919" v="3962" actId="478"/>
          <ac:picMkLst>
            <pc:docMk/>
            <pc:sldMk cId="3380731556" sldId="314"/>
            <ac:picMk id="7" creationId="{DE39075F-1C17-4F17-AF5C-7A91E9E2657D}"/>
          </ac:picMkLst>
        </pc:picChg>
        <pc:picChg chg="add mod">
          <ac:chgData name="길 다영" userId="11d3a75bfe554e41" providerId="LiveId" clId="{D6C24A3F-C8F3-4B0D-B967-C69BB480C8CF}" dt="2021-08-03T06:53:24.978" v="3965" actId="1076"/>
          <ac:picMkLst>
            <pc:docMk/>
            <pc:sldMk cId="3380731556" sldId="314"/>
            <ac:picMk id="8" creationId="{39195C34-7C60-40C9-B989-368C9812DEDA}"/>
          </ac:picMkLst>
        </pc:picChg>
        <pc:picChg chg="add mod">
          <ac:chgData name="길 다영" userId="11d3a75bfe554e41" providerId="LiveId" clId="{D6C24A3F-C8F3-4B0D-B967-C69BB480C8CF}" dt="2021-08-03T06:53:24.978" v="3965" actId="1076"/>
          <ac:picMkLst>
            <pc:docMk/>
            <pc:sldMk cId="3380731556" sldId="314"/>
            <ac:picMk id="9" creationId="{04925E85-2281-46C7-95B9-B1C536F1D207}"/>
          </ac:picMkLst>
        </pc:picChg>
        <pc:picChg chg="add mod">
          <ac:chgData name="길 다영" userId="11d3a75bfe554e41" providerId="LiveId" clId="{D6C24A3F-C8F3-4B0D-B967-C69BB480C8CF}" dt="2021-08-03T06:54:36.180" v="3976" actId="1076"/>
          <ac:picMkLst>
            <pc:docMk/>
            <pc:sldMk cId="3380731556" sldId="314"/>
            <ac:picMk id="10" creationId="{B5CFFC18-2409-492B-A2FE-8884253EFE84}"/>
          </ac:picMkLst>
        </pc:picChg>
        <pc:picChg chg="add mod">
          <ac:chgData name="길 다영" userId="11d3a75bfe554e41" providerId="LiveId" clId="{D6C24A3F-C8F3-4B0D-B967-C69BB480C8CF}" dt="2021-08-03T06:54:37.968" v="3977" actId="1076"/>
          <ac:picMkLst>
            <pc:docMk/>
            <pc:sldMk cId="3380731556" sldId="314"/>
            <ac:picMk id="11" creationId="{8DE248FC-B886-42AF-8B50-FA0DE41864FE}"/>
          </ac:picMkLst>
        </pc:picChg>
        <pc:picChg chg="add del mod">
          <ac:chgData name="길 다영" userId="11d3a75bfe554e41" providerId="LiveId" clId="{D6C24A3F-C8F3-4B0D-B967-C69BB480C8CF}" dt="2021-08-05T06:29:14.367" v="5142" actId="21"/>
          <ac:picMkLst>
            <pc:docMk/>
            <pc:sldMk cId="3380731556" sldId="314"/>
            <ac:picMk id="12" creationId="{2080A20D-E0F4-4D64-B964-0AB80F56A2FC}"/>
          </ac:picMkLst>
        </pc:picChg>
        <pc:picChg chg="del">
          <ac:chgData name="길 다영" userId="11d3a75bfe554e41" providerId="LiveId" clId="{D6C24A3F-C8F3-4B0D-B967-C69BB480C8CF}" dt="2021-08-02T05:51:50.115" v="3293" actId="478"/>
          <ac:picMkLst>
            <pc:docMk/>
            <pc:sldMk cId="3380731556" sldId="314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8-05T06:29:11.528" v="5141" actId="1076"/>
          <ac:picMkLst>
            <pc:docMk/>
            <pc:sldMk cId="3380731556" sldId="314"/>
            <ac:picMk id="13" creationId="{5010CDF0-E603-4D15-8F97-04DB1DADC033}"/>
          </ac:picMkLst>
        </pc:picChg>
        <pc:picChg chg="del">
          <ac:chgData name="길 다영" userId="11d3a75bfe554e41" providerId="LiveId" clId="{D6C24A3F-C8F3-4B0D-B967-C69BB480C8CF}" dt="2021-08-02T05:51:51.753" v="3296" actId="478"/>
          <ac:picMkLst>
            <pc:docMk/>
            <pc:sldMk cId="3380731556" sldId="314"/>
            <ac:picMk id="13" creationId="{A15212F3-78EB-48D8-A934-6827117EF77C}"/>
          </ac:picMkLst>
        </pc:picChg>
        <pc:picChg chg="del">
          <ac:chgData name="길 다영" userId="11d3a75bfe554e41" providerId="LiveId" clId="{D6C24A3F-C8F3-4B0D-B967-C69BB480C8CF}" dt="2021-08-02T05:51:50.589" v="3294" actId="478"/>
          <ac:picMkLst>
            <pc:docMk/>
            <pc:sldMk cId="3380731556" sldId="314"/>
            <ac:picMk id="14" creationId="{BB623609-6ED3-47D9-839F-96C698A02487}"/>
          </ac:picMkLst>
        </pc:picChg>
        <pc:picChg chg="add del mod">
          <ac:chgData name="길 다영" userId="11d3a75bfe554e41" providerId="LiveId" clId="{D6C24A3F-C8F3-4B0D-B967-C69BB480C8CF}" dt="2021-08-05T06:29:50.229" v="5155" actId="21"/>
          <ac:picMkLst>
            <pc:docMk/>
            <pc:sldMk cId="3380731556" sldId="314"/>
            <ac:picMk id="14" creationId="{D7DF12E4-6C67-4C4B-B22C-5D3C2F2D631F}"/>
          </ac:picMkLst>
        </pc:picChg>
        <pc:picChg chg="add mod modCrop">
          <ac:chgData name="길 다영" userId="11d3a75bfe554e41" providerId="LiveId" clId="{D6C24A3F-C8F3-4B0D-B967-C69BB480C8CF}" dt="2021-08-05T06:29:49.375" v="5154" actId="14100"/>
          <ac:picMkLst>
            <pc:docMk/>
            <pc:sldMk cId="3380731556" sldId="314"/>
            <ac:picMk id="15" creationId="{AB9BB35A-082D-46B6-8F78-3E4B84CA2EC2}"/>
          </ac:picMkLst>
        </pc:picChg>
        <pc:picChg chg="del">
          <ac:chgData name="길 다영" userId="11d3a75bfe554e41" providerId="LiveId" clId="{D6C24A3F-C8F3-4B0D-B967-C69BB480C8CF}" dt="2021-08-02T05:51:51.298" v="3295" actId="478"/>
          <ac:picMkLst>
            <pc:docMk/>
            <pc:sldMk cId="3380731556" sldId="314"/>
            <ac:picMk id="17" creationId="{DB294956-08BF-4CF7-865B-815A2DDABFB7}"/>
          </ac:picMkLst>
        </pc:picChg>
        <pc:picChg chg="del">
          <ac:chgData name="길 다영" userId="11d3a75bfe554e41" providerId="LiveId" clId="{D6C24A3F-C8F3-4B0D-B967-C69BB480C8CF}" dt="2021-08-02T05:51:52.278" v="3297" actId="478"/>
          <ac:picMkLst>
            <pc:docMk/>
            <pc:sldMk cId="3380731556" sldId="314"/>
            <ac:picMk id="18" creationId="{28ECC670-8BE7-4268-BAA8-4CC68DEE3B86}"/>
          </ac:picMkLst>
        </pc:picChg>
        <pc:picChg chg="del">
          <ac:chgData name="길 다영" userId="11d3a75bfe554e41" providerId="LiveId" clId="{D6C24A3F-C8F3-4B0D-B967-C69BB480C8CF}" dt="2021-08-02T05:51:52.830" v="3298" actId="478"/>
          <ac:picMkLst>
            <pc:docMk/>
            <pc:sldMk cId="3380731556" sldId="314"/>
            <ac:picMk id="19" creationId="{FCE2495F-599D-4423-99DD-940A60A4170E}"/>
          </ac:picMkLst>
        </pc:picChg>
      </pc:sldChg>
      <pc:sldChg chg="addSp delSp modSp add mod ord">
        <pc:chgData name="길 다영" userId="11d3a75bfe554e41" providerId="LiveId" clId="{D6C24A3F-C8F3-4B0D-B967-C69BB480C8CF}" dt="2021-08-05T06:31:10.806" v="5190" actId="21"/>
        <pc:sldMkLst>
          <pc:docMk/>
          <pc:sldMk cId="3508642507" sldId="315"/>
        </pc:sldMkLst>
        <pc:spChg chg="mod">
          <ac:chgData name="길 다영" userId="11d3a75bfe554e41" providerId="LiveId" clId="{D6C24A3F-C8F3-4B0D-B967-C69BB480C8CF}" dt="2021-08-05T06:26:11.453" v="5103" actId="20577"/>
          <ac:spMkLst>
            <pc:docMk/>
            <pc:sldMk cId="3508642507" sldId="315"/>
            <ac:spMk id="6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8-02T05:52:45.841" v="3318" actId="20577"/>
          <ac:graphicFrameMkLst>
            <pc:docMk/>
            <pc:sldMk cId="3508642507" sldId="315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6:53:39.592" v="3969" actId="1076"/>
          <ac:picMkLst>
            <pc:docMk/>
            <pc:sldMk cId="3508642507" sldId="315"/>
            <ac:picMk id="7" creationId="{904A6137-D8CE-45D9-9E0A-E11914F72446}"/>
          </ac:picMkLst>
        </pc:picChg>
        <pc:picChg chg="add mod">
          <ac:chgData name="길 다영" userId="11d3a75bfe554e41" providerId="LiveId" clId="{D6C24A3F-C8F3-4B0D-B967-C69BB480C8CF}" dt="2021-08-03T06:53:43.472" v="3972" actId="1076"/>
          <ac:picMkLst>
            <pc:docMk/>
            <pc:sldMk cId="3508642507" sldId="315"/>
            <ac:picMk id="8" creationId="{F8DF52B6-DA5F-4C29-B0FD-216224E81440}"/>
          </ac:picMkLst>
        </pc:picChg>
        <pc:picChg chg="add mod">
          <ac:chgData name="길 다영" userId="11d3a75bfe554e41" providerId="LiveId" clId="{D6C24A3F-C8F3-4B0D-B967-C69BB480C8CF}" dt="2021-08-03T06:55:06.136" v="3981" actId="1076"/>
          <ac:picMkLst>
            <pc:docMk/>
            <pc:sldMk cId="3508642507" sldId="315"/>
            <ac:picMk id="9" creationId="{EE0B4C2E-CB59-4BC4-8F59-6ED56A4DA301}"/>
          </ac:picMkLst>
        </pc:picChg>
        <pc:picChg chg="add mod">
          <ac:chgData name="길 다영" userId="11d3a75bfe554e41" providerId="LiveId" clId="{D6C24A3F-C8F3-4B0D-B967-C69BB480C8CF}" dt="2021-08-03T06:55:12.427" v="3985" actId="1076"/>
          <ac:picMkLst>
            <pc:docMk/>
            <pc:sldMk cId="3508642507" sldId="315"/>
            <ac:picMk id="10" creationId="{D3471CD7-E500-46A0-A451-294418643FCB}"/>
          </ac:picMkLst>
        </pc:picChg>
        <pc:picChg chg="add del mod">
          <ac:chgData name="길 다영" userId="11d3a75bfe554e41" providerId="LiveId" clId="{D6C24A3F-C8F3-4B0D-B967-C69BB480C8CF}" dt="2021-08-05T06:30:30.232" v="5172" actId="21"/>
          <ac:picMkLst>
            <pc:docMk/>
            <pc:sldMk cId="3508642507" sldId="315"/>
            <ac:picMk id="11" creationId="{886BAEE4-68CD-42E4-AF6E-9650A6B48BCC}"/>
          </ac:picMkLst>
        </pc:picChg>
        <pc:picChg chg="add mod modCrop">
          <ac:chgData name="길 다영" userId="11d3a75bfe554e41" providerId="LiveId" clId="{D6C24A3F-C8F3-4B0D-B967-C69BB480C8CF}" dt="2021-08-05T06:30:27.454" v="5171" actId="1076"/>
          <ac:picMkLst>
            <pc:docMk/>
            <pc:sldMk cId="3508642507" sldId="315"/>
            <ac:picMk id="12" creationId="{ED037811-C27B-4E22-9E9A-9242E50CF71D}"/>
          </ac:picMkLst>
        </pc:picChg>
        <pc:picChg chg="add del mod">
          <ac:chgData name="길 다영" userId="11d3a75bfe554e41" providerId="LiveId" clId="{D6C24A3F-C8F3-4B0D-B967-C69BB480C8CF}" dt="2021-08-05T06:31:10.806" v="5190" actId="21"/>
          <ac:picMkLst>
            <pc:docMk/>
            <pc:sldMk cId="3508642507" sldId="315"/>
            <ac:picMk id="13" creationId="{0AEB0D5C-A7B1-4878-BAF3-BA8A84A27E94}"/>
          </ac:picMkLst>
        </pc:picChg>
        <pc:picChg chg="add mod modCrop">
          <ac:chgData name="길 다영" userId="11d3a75bfe554e41" providerId="LiveId" clId="{D6C24A3F-C8F3-4B0D-B967-C69BB480C8CF}" dt="2021-08-05T06:31:09.464" v="5189" actId="1076"/>
          <ac:picMkLst>
            <pc:docMk/>
            <pc:sldMk cId="3508642507" sldId="315"/>
            <ac:picMk id="14" creationId="{D39B86D4-F8DC-4A5C-850B-014A5D1BFBE2}"/>
          </ac:picMkLst>
        </pc:picChg>
      </pc:sldChg>
      <pc:sldChg chg="addSp delSp modSp add mod ord">
        <pc:chgData name="길 다영" userId="11d3a75bfe554e41" providerId="LiveId" clId="{D6C24A3F-C8F3-4B0D-B967-C69BB480C8CF}" dt="2021-08-05T06:32:26.459" v="5217" actId="21"/>
        <pc:sldMkLst>
          <pc:docMk/>
          <pc:sldMk cId="52829470" sldId="316"/>
        </pc:sldMkLst>
        <pc:spChg chg="mod">
          <ac:chgData name="길 다영" userId="11d3a75bfe554e41" providerId="LiveId" clId="{D6C24A3F-C8F3-4B0D-B967-C69BB480C8CF}" dt="2021-08-05T06:26:19.695" v="5107" actId="20577"/>
          <ac:spMkLst>
            <pc:docMk/>
            <pc:sldMk cId="52829470" sldId="316"/>
            <ac:spMk id="6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8-02T05:52:59.091" v="3329" actId="20577"/>
          <ac:graphicFrameMkLst>
            <pc:docMk/>
            <pc:sldMk cId="52829470" sldId="316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6:53:59.246" v="3974" actId="1076"/>
          <ac:picMkLst>
            <pc:docMk/>
            <pc:sldMk cId="52829470" sldId="316"/>
            <ac:picMk id="7" creationId="{82C50E23-B31A-4F9B-8F1A-A20F1052AC9A}"/>
          </ac:picMkLst>
        </pc:picChg>
        <pc:picChg chg="add mod">
          <ac:chgData name="길 다영" userId="11d3a75bfe554e41" providerId="LiveId" clId="{D6C24A3F-C8F3-4B0D-B967-C69BB480C8CF}" dt="2021-08-03T06:53:59.246" v="3974" actId="1076"/>
          <ac:picMkLst>
            <pc:docMk/>
            <pc:sldMk cId="52829470" sldId="316"/>
            <ac:picMk id="8" creationId="{20CFF555-00D4-481B-9C43-581D4DC0A18E}"/>
          </ac:picMkLst>
        </pc:picChg>
        <pc:picChg chg="add mod">
          <ac:chgData name="길 다영" userId="11d3a75bfe554e41" providerId="LiveId" clId="{D6C24A3F-C8F3-4B0D-B967-C69BB480C8CF}" dt="2021-08-03T06:55:27.130" v="3989" actId="1076"/>
          <ac:picMkLst>
            <pc:docMk/>
            <pc:sldMk cId="52829470" sldId="316"/>
            <ac:picMk id="9" creationId="{475E5A42-CF60-4ECB-903F-B4D1F68A1E02}"/>
          </ac:picMkLst>
        </pc:picChg>
        <pc:picChg chg="add mod">
          <ac:chgData name="길 다영" userId="11d3a75bfe554e41" providerId="LiveId" clId="{D6C24A3F-C8F3-4B0D-B967-C69BB480C8CF}" dt="2021-08-03T06:55:25.825" v="3988" actId="1076"/>
          <ac:picMkLst>
            <pc:docMk/>
            <pc:sldMk cId="52829470" sldId="316"/>
            <ac:picMk id="10" creationId="{49D3E9D0-BACB-4907-984A-DFDE55C91CC0}"/>
          </ac:picMkLst>
        </pc:picChg>
        <pc:picChg chg="add del mod">
          <ac:chgData name="길 다영" userId="11d3a75bfe554e41" providerId="LiveId" clId="{D6C24A3F-C8F3-4B0D-B967-C69BB480C8CF}" dt="2021-08-05T06:31:44.356" v="5200" actId="21"/>
          <ac:picMkLst>
            <pc:docMk/>
            <pc:sldMk cId="52829470" sldId="316"/>
            <ac:picMk id="11" creationId="{9F0A761C-BE09-4002-87F3-28804CADA61C}"/>
          </ac:picMkLst>
        </pc:picChg>
        <pc:picChg chg="add mod modCrop">
          <ac:chgData name="길 다영" userId="11d3a75bfe554e41" providerId="LiveId" clId="{D6C24A3F-C8F3-4B0D-B967-C69BB480C8CF}" dt="2021-08-05T06:31:43.214" v="5199" actId="1076"/>
          <ac:picMkLst>
            <pc:docMk/>
            <pc:sldMk cId="52829470" sldId="316"/>
            <ac:picMk id="12" creationId="{069D8CF1-213F-4001-831C-43B2388160B7}"/>
          </ac:picMkLst>
        </pc:picChg>
        <pc:picChg chg="add del mod">
          <ac:chgData name="길 다영" userId="11d3a75bfe554e41" providerId="LiveId" clId="{D6C24A3F-C8F3-4B0D-B967-C69BB480C8CF}" dt="2021-08-05T06:32:26.459" v="5217" actId="21"/>
          <ac:picMkLst>
            <pc:docMk/>
            <pc:sldMk cId="52829470" sldId="316"/>
            <ac:picMk id="13" creationId="{CD9AE947-35F2-4B50-87EB-93D139D234E2}"/>
          </ac:picMkLst>
        </pc:picChg>
        <pc:picChg chg="add mod modCrop">
          <ac:chgData name="길 다영" userId="11d3a75bfe554e41" providerId="LiveId" clId="{D6C24A3F-C8F3-4B0D-B967-C69BB480C8CF}" dt="2021-08-05T06:32:25.188" v="5216" actId="1076"/>
          <ac:picMkLst>
            <pc:docMk/>
            <pc:sldMk cId="52829470" sldId="316"/>
            <ac:picMk id="14" creationId="{A62D7329-BDDB-474F-B070-A7C3FB0E948A}"/>
          </ac:picMkLst>
        </pc:picChg>
      </pc:sldChg>
      <pc:sldChg chg="new del">
        <pc:chgData name="길 다영" userId="11d3a75bfe554e41" providerId="LiveId" clId="{D6C24A3F-C8F3-4B0D-B967-C69BB480C8CF}" dt="2021-08-02T05:54:05.546" v="3331" actId="680"/>
        <pc:sldMkLst>
          <pc:docMk/>
          <pc:sldMk cId="2704109742" sldId="317"/>
        </pc:sldMkLst>
      </pc:sldChg>
      <pc:sldChg chg="addSp delSp modSp add mod">
        <pc:chgData name="길 다영" userId="11d3a75bfe554e41" providerId="LiveId" clId="{D6C24A3F-C8F3-4B0D-B967-C69BB480C8CF}" dt="2021-08-02T06:00:40.006" v="3522" actId="1036"/>
        <pc:sldMkLst>
          <pc:docMk/>
          <pc:sldMk cId="2725725960" sldId="317"/>
        </pc:sldMkLst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54:14.554" v="3356" actId="478"/>
          <ac:spMkLst>
            <pc:docMk/>
            <pc:sldMk cId="2725725960" sldId="317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3" creationId="{73A530D7-9CE4-440E-8B18-03F66AB70303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5" creationId="{0CD87C2B-2437-4D1D-B9CA-559FB891D0D6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6" creationId="{4D34779B-133E-494B-AF0F-2F51AD320F70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7" creationId="{52F41A59-09BF-4979-84AA-154FC8BD80D5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8" creationId="{442103F8-8B3A-4F50-B619-388534CA0151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3" creationId="{21D028A3-58D3-429E-AAEF-D464FCCF464B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4" creationId="{84E1E45F-B245-44F7-A036-91B3FD275EB9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5" creationId="{F3B954A8-EA44-46E5-9532-5A0270E695C7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6" creationId="{199344A6-1AF9-4F0C-B53E-D3CA3AFB88E0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7" creationId="{AF7562CB-3803-41B0-96C9-0042C8309606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8" creationId="{5E7CCCD9-2483-4E75-ADCD-EBB9213B0AE2}"/>
          </ac:spMkLst>
        </pc:spChg>
        <pc:picChg chg="add mod">
          <ac:chgData name="길 다영" userId="11d3a75bfe554e41" providerId="LiveId" clId="{D6C24A3F-C8F3-4B0D-B967-C69BB480C8CF}" dt="2021-08-02T05:59:15.215" v="3499" actId="14100"/>
          <ac:picMkLst>
            <pc:docMk/>
            <pc:sldMk cId="2725725960" sldId="317"/>
            <ac:picMk id="3" creationId="{2F1F8266-4DA7-4499-8B2D-B36BC63C83EC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5" creationId="{F9328136-D0EB-423F-B76B-32B1C31A7656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7" creationId="{8296D2F4-1F1A-467A-90D2-3A37BA9206F7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9" creationId="{F600ADA1-AE49-4CBA-898B-8B319BA5FAFE}"/>
          </ac:picMkLst>
        </pc:picChg>
        <pc:picChg chg="add mod">
          <ac:chgData name="길 다영" userId="11d3a75bfe554e41" providerId="LiveId" clId="{D6C24A3F-C8F3-4B0D-B967-C69BB480C8CF}" dt="2021-08-02T05:59:22.538" v="3500" actId="14100"/>
          <ac:picMkLst>
            <pc:docMk/>
            <pc:sldMk cId="2725725960" sldId="317"/>
            <ac:picMk id="20" creationId="{9CB41EFC-685F-4FF7-8E1F-CD64ACA5372D}"/>
          </ac:picMkLst>
        </pc:picChg>
        <pc:picChg chg="add mod">
          <ac:chgData name="길 다영" userId="11d3a75bfe554e41" providerId="LiveId" clId="{D6C24A3F-C8F3-4B0D-B967-C69BB480C8CF}" dt="2021-08-02T05:58:57.631" v="3495" actId="1076"/>
          <ac:picMkLst>
            <pc:docMk/>
            <pc:sldMk cId="2725725960" sldId="317"/>
            <ac:picMk id="22" creationId="{E2BA90AB-F0D5-4E6A-9851-3F6F0330D1D3}"/>
          </ac:picMkLst>
        </pc:picChg>
      </pc:sldChg>
      <pc:sldChg chg="modSp add del mod">
        <pc:chgData name="길 다영" userId="11d3a75bfe554e41" providerId="LiveId" clId="{D6C24A3F-C8F3-4B0D-B967-C69BB480C8CF}" dt="2021-08-03T03:38:31.156" v="3568" actId="47"/>
        <pc:sldMkLst>
          <pc:docMk/>
          <pc:sldMk cId="616169328" sldId="318"/>
        </pc:sldMkLst>
        <pc:spChg chg="mod">
          <ac:chgData name="길 다영" userId="11d3a75bfe554e41" providerId="LiveId" clId="{D6C24A3F-C8F3-4B0D-B967-C69BB480C8CF}" dt="2021-08-03T03:38:13.786" v="3549" actId="20577"/>
          <ac:spMkLst>
            <pc:docMk/>
            <pc:sldMk cId="616169328" sldId="318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3:37:59.707" v="3544" actId="1076"/>
          <ac:spMkLst>
            <pc:docMk/>
            <pc:sldMk cId="616169328" sldId="318"/>
            <ac:spMk id="6" creationId="{00000000-0000-0000-0000-000000000000}"/>
          </ac:spMkLst>
        </pc:spChg>
      </pc:sldChg>
      <pc:sldChg chg="add del">
        <pc:chgData name="길 다영" userId="11d3a75bfe554e41" providerId="LiveId" clId="{D6C24A3F-C8F3-4B0D-B967-C69BB480C8CF}" dt="2021-08-03T03:38:32.012" v="3569" actId="47"/>
        <pc:sldMkLst>
          <pc:docMk/>
          <pc:sldMk cId="3823812385" sldId="319"/>
        </pc:sldMkLst>
      </pc:sldChg>
      <pc:sldChg chg="addSp delSp modSp add del mod ord">
        <pc:chgData name="길 다영" userId="11d3a75bfe554e41" providerId="LiveId" clId="{D6C24A3F-C8F3-4B0D-B967-C69BB480C8CF}" dt="2021-08-05T06:11:52.187" v="4954" actId="47"/>
        <pc:sldMkLst>
          <pc:docMk/>
          <pc:sldMk cId="713370733" sldId="320"/>
        </pc:sldMkLst>
        <pc:graphicFrameChg chg="modGraphic">
          <ac:chgData name="길 다영" userId="11d3a75bfe554e41" providerId="LiveId" clId="{D6C24A3F-C8F3-4B0D-B967-C69BB480C8CF}" dt="2021-08-03T03:38:39.196" v="3573" actId="20577"/>
          <ac:graphicFrameMkLst>
            <pc:docMk/>
            <pc:sldMk cId="713370733" sldId="320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8-03T03:38:26.751" v="3562" actId="478"/>
          <ac:picMkLst>
            <pc:docMk/>
            <pc:sldMk cId="713370733" sldId="320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8-03T03:38:27.620" v="3564" actId="478"/>
          <ac:picMkLst>
            <pc:docMk/>
            <pc:sldMk cId="713370733" sldId="320"/>
            <ac:picMk id="10" creationId="{D0D96718-60A9-4B1C-885C-A2329F225670}"/>
          </ac:picMkLst>
        </pc:picChg>
        <pc:picChg chg="add del mod modCrop">
          <ac:chgData name="길 다영" userId="11d3a75bfe554e41" providerId="LiveId" clId="{D6C24A3F-C8F3-4B0D-B967-C69BB480C8CF}" dt="2021-08-03T03:57:24.291" v="3787" actId="478"/>
          <ac:picMkLst>
            <pc:docMk/>
            <pc:sldMk cId="713370733" sldId="320"/>
            <ac:picMk id="11" creationId="{33F5C2E9-F575-46D3-A4CD-FCBDFB02923B}"/>
          </ac:picMkLst>
        </pc:picChg>
        <pc:picChg chg="add del mod">
          <ac:chgData name="길 다영" userId="11d3a75bfe554e41" providerId="LiveId" clId="{D6C24A3F-C8F3-4B0D-B967-C69BB480C8CF}" dt="2021-08-03T03:57:23.068" v="3786" actId="478"/>
          <ac:picMkLst>
            <pc:docMk/>
            <pc:sldMk cId="713370733" sldId="320"/>
            <ac:picMk id="12" creationId="{B311919D-22C3-43F0-8F77-85768C3C9E94}"/>
          </ac:picMkLst>
        </pc:picChg>
        <pc:picChg chg="add del mod modCrop">
          <ac:chgData name="길 다영" userId="11d3a75bfe554e41" providerId="LiveId" clId="{D6C24A3F-C8F3-4B0D-B967-C69BB480C8CF}" dt="2021-08-03T06:46:58.868" v="3803" actId="478"/>
          <ac:picMkLst>
            <pc:docMk/>
            <pc:sldMk cId="713370733" sldId="320"/>
            <ac:picMk id="13" creationId="{4E1E0895-0313-44FE-83A9-1EC4561BBEB6}"/>
          </ac:picMkLst>
        </pc:picChg>
        <pc:picChg chg="add del mod">
          <ac:chgData name="길 다영" userId="11d3a75bfe554e41" providerId="LiveId" clId="{D6C24A3F-C8F3-4B0D-B967-C69BB480C8CF}" dt="2021-08-03T06:46:58.346" v="3802" actId="478"/>
          <ac:picMkLst>
            <pc:docMk/>
            <pc:sldMk cId="713370733" sldId="320"/>
            <ac:picMk id="14" creationId="{1213E4D1-9DD4-46D5-BDC9-E433A73E86A9}"/>
          </ac:picMkLst>
        </pc:picChg>
        <pc:picChg chg="del">
          <ac:chgData name="길 다영" userId="11d3a75bfe554e41" providerId="LiveId" clId="{D6C24A3F-C8F3-4B0D-B967-C69BB480C8CF}" dt="2021-08-03T03:38:28.151" v="3565" actId="478"/>
          <ac:picMkLst>
            <pc:docMk/>
            <pc:sldMk cId="713370733" sldId="320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8-03T03:38:27.167" v="3563" actId="478"/>
          <ac:picMkLst>
            <pc:docMk/>
            <pc:sldMk cId="713370733" sldId="320"/>
            <ac:picMk id="16" creationId="{9629D426-AA36-4FA1-852D-DD40CDFB1DD3}"/>
          </ac:picMkLst>
        </pc:picChg>
        <pc:picChg chg="add del mod modCrop">
          <ac:chgData name="길 다영" userId="11d3a75bfe554e41" providerId="LiveId" clId="{D6C24A3F-C8F3-4B0D-B967-C69BB480C8CF}" dt="2021-08-03T06:46:57.213" v="3801" actId="478"/>
          <ac:picMkLst>
            <pc:docMk/>
            <pc:sldMk cId="713370733" sldId="320"/>
            <ac:picMk id="17" creationId="{B9F9F5FC-52CE-4B51-BBF2-F21134FD2F64}"/>
          </ac:picMkLst>
        </pc:picChg>
        <pc:picChg chg="add del mod">
          <ac:chgData name="길 다영" userId="11d3a75bfe554e41" providerId="LiveId" clId="{D6C24A3F-C8F3-4B0D-B967-C69BB480C8CF}" dt="2021-08-03T06:46:55.977" v="3800" actId="478"/>
          <ac:picMkLst>
            <pc:docMk/>
            <pc:sldMk cId="713370733" sldId="320"/>
            <ac:picMk id="18" creationId="{FAC371E0-5DEA-4C5C-BC29-BC7B622179BE}"/>
          </ac:picMkLst>
        </pc:picChg>
        <pc:picChg chg="add mod modCrop">
          <ac:chgData name="길 다영" userId="11d3a75bfe554e41" providerId="LiveId" clId="{D6C24A3F-C8F3-4B0D-B967-C69BB480C8CF}" dt="2021-08-03T06:47:19.719" v="3819" actId="1076"/>
          <ac:picMkLst>
            <pc:docMk/>
            <pc:sldMk cId="713370733" sldId="320"/>
            <ac:picMk id="19" creationId="{80E20B2D-50C7-4992-9DCF-6E9F280CF06F}"/>
          </ac:picMkLst>
        </pc:picChg>
        <pc:picChg chg="add mod">
          <ac:chgData name="길 다영" userId="11d3a75bfe554e41" providerId="LiveId" clId="{D6C24A3F-C8F3-4B0D-B967-C69BB480C8CF}" dt="2021-08-03T06:47:23.972" v="3820" actId="1076"/>
          <ac:picMkLst>
            <pc:docMk/>
            <pc:sldMk cId="713370733" sldId="320"/>
            <ac:picMk id="20" creationId="{94F1E732-D7B7-454C-872D-9CA1390C146A}"/>
          </ac:picMkLst>
        </pc:picChg>
        <pc:picChg chg="add mod">
          <ac:chgData name="길 다영" userId="11d3a75bfe554e41" providerId="LiveId" clId="{D6C24A3F-C8F3-4B0D-B967-C69BB480C8CF}" dt="2021-08-03T06:47:41.128" v="3828" actId="1076"/>
          <ac:picMkLst>
            <pc:docMk/>
            <pc:sldMk cId="713370733" sldId="320"/>
            <ac:picMk id="21" creationId="{4918280C-8B62-4326-A955-5FEC418C9526}"/>
          </ac:picMkLst>
        </pc:picChg>
        <pc:picChg chg="add mod">
          <ac:chgData name="길 다영" userId="11d3a75bfe554e41" providerId="LiveId" clId="{D6C24A3F-C8F3-4B0D-B967-C69BB480C8CF}" dt="2021-08-03T06:47:42.679" v="3829" actId="1076"/>
          <ac:picMkLst>
            <pc:docMk/>
            <pc:sldMk cId="713370733" sldId="320"/>
            <ac:picMk id="22" creationId="{C7269444-2BA9-4D3E-BDDD-36930F2FDEDC}"/>
          </ac:picMkLst>
        </pc:picChg>
      </pc:sldChg>
      <pc:sldChg chg="addSp delSp modSp add del mod">
        <pc:chgData name="길 다영" userId="11d3a75bfe554e41" providerId="LiveId" clId="{D6C24A3F-C8F3-4B0D-B967-C69BB480C8CF}" dt="2021-08-05T06:11:52.425" v="4955" actId="47"/>
        <pc:sldMkLst>
          <pc:docMk/>
          <pc:sldMk cId="2456831206" sldId="321"/>
        </pc:sldMkLst>
        <pc:graphicFrameChg chg="modGraphic">
          <ac:chgData name="길 다영" userId="11d3a75bfe554e41" providerId="LiveId" clId="{D6C24A3F-C8F3-4B0D-B967-C69BB480C8CF}" dt="2021-08-03T03:38:46.547" v="3583" actId="20577"/>
          <ac:graphicFrameMkLst>
            <pc:docMk/>
            <pc:sldMk cId="2456831206" sldId="321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8-03T06:47:00.179" v="3805" actId="478"/>
          <ac:picMkLst>
            <pc:docMk/>
            <pc:sldMk cId="2456831206" sldId="321"/>
            <ac:picMk id="7" creationId="{346E983F-0D84-474F-9B49-54F8DC2908BB}"/>
          </ac:picMkLst>
        </pc:picChg>
        <pc:picChg chg="add del mod">
          <ac:chgData name="길 다영" userId="11d3a75bfe554e41" providerId="LiveId" clId="{D6C24A3F-C8F3-4B0D-B967-C69BB480C8CF}" dt="2021-08-03T06:46:59.876" v="3804" actId="478"/>
          <ac:picMkLst>
            <pc:docMk/>
            <pc:sldMk cId="2456831206" sldId="321"/>
            <ac:picMk id="8" creationId="{1CEF784E-51E8-4FB3-ACA6-77F3D4C0EF3C}"/>
          </ac:picMkLst>
        </pc:picChg>
        <pc:picChg chg="add del mod modCrop">
          <ac:chgData name="길 다영" userId="11d3a75bfe554e41" providerId="LiveId" clId="{D6C24A3F-C8F3-4B0D-B967-C69BB480C8CF}" dt="2021-08-03T06:47:00.629" v="3806" actId="478"/>
          <ac:picMkLst>
            <pc:docMk/>
            <pc:sldMk cId="2456831206" sldId="321"/>
            <ac:picMk id="9" creationId="{EE5A2A27-AC94-4E53-933B-19F15C404650}"/>
          </ac:picMkLst>
        </pc:picChg>
        <pc:picChg chg="add del mod">
          <ac:chgData name="길 다영" userId="11d3a75bfe554e41" providerId="LiveId" clId="{D6C24A3F-C8F3-4B0D-B967-C69BB480C8CF}" dt="2021-08-03T06:47:00.986" v="3807" actId="478"/>
          <ac:picMkLst>
            <pc:docMk/>
            <pc:sldMk cId="2456831206" sldId="321"/>
            <ac:picMk id="10" creationId="{2B07E5A5-7557-4C90-95EF-BFE6D268D7D8}"/>
          </ac:picMkLst>
        </pc:picChg>
        <pc:picChg chg="add mod modCrop">
          <ac:chgData name="길 다영" userId="11d3a75bfe554e41" providerId="LiveId" clId="{D6C24A3F-C8F3-4B0D-B967-C69BB480C8CF}" dt="2021-08-03T06:48:13.799" v="3838" actId="1076"/>
          <ac:picMkLst>
            <pc:docMk/>
            <pc:sldMk cId="2456831206" sldId="321"/>
            <ac:picMk id="11" creationId="{3F4E98FE-4D59-4706-8C01-C91972916D5D}"/>
          </ac:picMkLst>
        </pc:picChg>
        <pc:picChg chg="add mod">
          <ac:chgData name="길 다영" userId="11d3a75bfe554e41" providerId="LiveId" clId="{D6C24A3F-C8F3-4B0D-B967-C69BB480C8CF}" dt="2021-08-03T06:48:03.066" v="3831" actId="1076"/>
          <ac:picMkLst>
            <pc:docMk/>
            <pc:sldMk cId="2456831206" sldId="321"/>
            <ac:picMk id="12" creationId="{5F0E7E17-69C6-4D90-BD54-A5A0F02A17E0}"/>
          </ac:picMkLst>
        </pc:picChg>
        <pc:picChg chg="add mod">
          <ac:chgData name="길 다영" userId="11d3a75bfe554e41" providerId="LiveId" clId="{D6C24A3F-C8F3-4B0D-B967-C69BB480C8CF}" dt="2021-08-03T06:48:44.310" v="3849" actId="14100"/>
          <ac:picMkLst>
            <pc:docMk/>
            <pc:sldMk cId="2456831206" sldId="321"/>
            <ac:picMk id="13" creationId="{BF55E4C3-AFC9-4A0B-977E-A0B649C3E15B}"/>
          </ac:picMkLst>
        </pc:picChg>
        <pc:picChg chg="add mod modCrop">
          <ac:chgData name="길 다영" userId="11d3a75bfe554e41" providerId="LiveId" clId="{D6C24A3F-C8F3-4B0D-B967-C69BB480C8CF}" dt="2021-08-03T06:48:39.683" v="3846" actId="14100"/>
          <ac:picMkLst>
            <pc:docMk/>
            <pc:sldMk cId="2456831206" sldId="321"/>
            <ac:picMk id="14" creationId="{5AFD2B9F-74FA-4F23-9959-FA81E1BFA2F2}"/>
          </ac:picMkLst>
        </pc:picChg>
      </pc:sldChg>
      <pc:sldChg chg="addSp delSp modSp add del mod">
        <pc:chgData name="길 다영" userId="11d3a75bfe554e41" providerId="LiveId" clId="{D6C24A3F-C8F3-4B0D-B967-C69BB480C8CF}" dt="2021-08-05T06:11:52.581" v="4956" actId="47"/>
        <pc:sldMkLst>
          <pc:docMk/>
          <pc:sldMk cId="828906106" sldId="322"/>
        </pc:sldMkLst>
        <pc:graphicFrameChg chg="modGraphic">
          <ac:chgData name="길 다영" userId="11d3a75bfe554e41" providerId="LiveId" clId="{D6C24A3F-C8F3-4B0D-B967-C69BB480C8CF}" dt="2021-08-03T03:38:56.266" v="3590" actId="20577"/>
          <ac:graphicFrameMkLst>
            <pc:docMk/>
            <pc:sldMk cId="828906106" sldId="322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D6C24A3F-C8F3-4B0D-B967-C69BB480C8CF}" dt="2021-08-03T06:47:01.818" v="3808" actId="478"/>
          <ac:picMkLst>
            <pc:docMk/>
            <pc:sldMk cId="828906106" sldId="322"/>
            <ac:picMk id="7" creationId="{CD2AE99A-066B-4C78-A406-3F494C4F67EA}"/>
          </ac:picMkLst>
        </pc:picChg>
        <pc:picChg chg="add del mod modCrop">
          <ac:chgData name="길 다영" userId="11d3a75bfe554e41" providerId="LiveId" clId="{D6C24A3F-C8F3-4B0D-B967-C69BB480C8CF}" dt="2021-08-03T06:47:02.516" v="3810" actId="478"/>
          <ac:picMkLst>
            <pc:docMk/>
            <pc:sldMk cId="828906106" sldId="322"/>
            <ac:picMk id="8" creationId="{844AA757-86E6-4976-A15F-BA49048035EA}"/>
          </ac:picMkLst>
        </pc:picChg>
        <pc:picChg chg="add del mod">
          <ac:chgData name="길 다영" userId="11d3a75bfe554e41" providerId="LiveId" clId="{D6C24A3F-C8F3-4B0D-B967-C69BB480C8CF}" dt="2021-08-03T06:47:02.170" v="3809" actId="478"/>
          <ac:picMkLst>
            <pc:docMk/>
            <pc:sldMk cId="828906106" sldId="322"/>
            <ac:picMk id="9" creationId="{2EF76AAC-6677-4DEE-81EB-FCCBF3B1CFCC}"/>
          </ac:picMkLst>
        </pc:picChg>
        <pc:picChg chg="add del mod modCrop">
          <ac:chgData name="길 다영" userId="11d3a75bfe554e41" providerId="LiveId" clId="{D6C24A3F-C8F3-4B0D-B967-C69BB480C8CF}" dt="2021-08-03T06:47:02.817" v="3811" actId="478"/>
          <ac:picMkLst>
            <pc:docMk/>
            <pc:sldMk cId="828906106" sldId="322"/>
            <ac:picMk id="10" creationId="{4246EE46-4018-4DDB-9E62-311ABBEEB481}"/>
          </ac:picMkLst>
        </pc:picChg>
        <pc:picChg chg="add mod">
          <ac:chgData name="길 다영" userId="11d3a75bfe554e41" providerId="LiveId" clId="{D6C24A3F-C8F3-4B0D-B967-C69BB480C8CF}" dt="2021-08-03T06:49:36.073" v="3851" actId="1076"/>
          <ac:picMkLst>
            <pc:docMk/>
            <pc:sldMk cId="828906106" sldId="322"/>
            <ac:picMk id="11" creationId="{8AA7E423-E749-4CE6-9EA1-99F540A263D7}"/>
          </ac:picMkLst>
        </pc:picChg>
        <pc:picChg chg="add mod modCrop">
          <ac:chgData name="길 다영" userId="11d3a75bfe554e41" providerId="LiveId" clId="{D6C24A3F-C8F3-4B0D-B967-C69BB480C8CF}" dt="2021-08-03T06:49:56.601" v="3856" actId="14100"/>
          <ac:picMkLst>
            <pc:docMk/>
            <pc:sldMk cId="828906106" sldId="322"/>
            <ac:picMk id="12" creationId="{0D80CC53-16B2-4B1F-A57D-9C93C9558669}"/>
          </ac:picMkLst>
        </pc:picChg>
        <pc:picChg chg="add mod modCrop">
          <ac:chgData name="길 다영" userId="11d3a75bfe554e41" providerId="LiveId" clId="{D6C24A3F-C8F3-4B0D-B967-C69BB480C8CF}" dt="2021-08-03T06:50:23.219" v="3866" actId="1076"/>
          <ac:picMkLst>
            <pc:docMk/>
            <pc:sldMk cId="828906106" sldId="322"/>
            <ac:picMk id="13" creationId="{67D16F24-825E-4B35-9E59-86D8FC197461}"/>
          </ac:picMkLst>
        </pc:picChg>
        <pc:picChg chg="add mod">
          <ac:chgData name="길 다영" userId="11d3a75bfe554e41" providerId="LiveId" clId="{D6C24A3F-C8F3-4B0D-B967-C69BB480C8CF}" dt="2021-08-03T06:50:04.906" v="3858" actId="1076"/>
          <ac:picMkLst>
            <pc:docMk/>
            <pc:sldMk cId="828906106" sldId="322"/>
            <ac:picMk id="14" creationId="{CDFE935E-70C2-4B64-B6D1-C25DD4B3F316}"/>
          </ac:picMkLst>
        </pc:picChg>
      </pc:sldChg>
      <pc:sldChg chg="add del">
        <pc:chgData name="길 다영" userId="11d3a75bfe554e41" providerId="LiveId" clId="{D6C24A3F-C8F3-4B0D-B967-C69BB480C8CF}" dt="2021-08-03T03:42:46.218" v="3667"/>
        <pc:sldMkLst>
          <pc:docMk/>
          <pc:sldMk cId="1728135419" sldId="323"/>
        </pc:sldMkLst>
      </pc:sldChg>
      <pc:sldChg chg="modSp add del mod ord">
        <pc:chgData name="길 다영" userId="11d3a75bfe554e41" providerId="LiveId" clId="{D6C24A3F-C8F3-4B0D-B967-C69BB480C8CF}" dt="2021-08-05T06:14:10.798" v="4970" actId="47"/>
        <pc:sldMkLst>
          <pc:docMk/>
          <pc:sldMk cId="2076795867" sldId="323"/>
        </pc:sldMkLst>
        <pc:spChg chg="mod">
          <ac:chgData name="길 다영" userId="11d3a75bfe554e41" providerId="LiveId" clId="{D6C24A3F-C8F3-4B0D-B967-C69BB480C8CF}" dt="2021-08-05T06:10:29.825" v="4929" actId="1076"/>
          <ac:spMkLst>
            <pc:docMk/>
            <pc:sldMk cId="2076795867" sldId="323"/>
            <ac:spMk id="12" creationId="{016A0F06-6FDD-48FD-AD7C-9DFEC292C14E}"/>
          </ac:spMkLst>
        </pc:spChg>
      </pc:sldChg>
      <pc:sldChg chg="addSp delSp modSp add del mod">
        <pc:chgData name="길 다영" userId="11d3a75bfe554e41" providerId="LiveId" clId="{D6C24A3F-C8F3-4B0D-B967-C69BB480C8CF}" dt="2021-08-05T06:11:39.820" v="4938" actId="47"/>
        <pc:sldMkLst>
          <pc:docMk/>
          <pc:sldMk cId="354982121" sldId="324"/>
        </pc:sldMkLst>
        <pc:spChg chg="mod">
          <ac:chgData name="길 다영" userId="11d3a75bfe554e41" providerId="LiveId" clId="{D6C24A3F-C8F3-4B0D-B967-C69BB480C8CF}" dt="2021-08-03T03:43:29.495" v="3702" actId="20577"/>
          <ac:spMkLst>
            <pc:docMk/>
            <pc:sldMk cId="354982121" sldId="324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9" creationId="{9D713EF9-B9F0-40D8-AB20-1FF588413A05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0" creationId="{0608137D-E156-4BF2-BD60-96FA2A2B2438}"/>
          </ac:picMkLst>
        </pc:picChg>
        <pc:picChg chg="add mod modCrop">
          <ac:chgData name="길 다영" userId="11d3a75bfe554e41" providerId="LiveId" clId="{D6C24A3F-C8F3-4B0D-B967-C69BB480C8CF}" dt="2021-08-03T03:44:39.269" v="3727" actId="1076"/>
          <ac:picMkLst>
            <pc:docMk/>
            <pc:sldMk cId="354982121" sldId="324"/>
            <ac:picMk id="11" creationId="{C1883C5F-0225-4EDE-94F5-5E739D27F465}"/>
          </ac:picMkLst>
        </pc:picChg>
        <pc:picChg chg="add mod">
          <ac:chgData name="길 다영" userId="11d3a75bfe554e41" providerId="LiveId" clId="{D6C24A3F-C8F3-4B0D-B967-C69BB480C8CF}" dt="2021-08-03T03:44:43.555" v="3729" actId="1076"/>
          <ac:picMkLst>
            <pc:docMk/>
            <pc:sldMk cId="354982121" sldId="324"/>
            <ac:picMk id="12" creationId="{8FE3BE69-BA11-42B6-86C3-28539CD06FE2}"/>
          </ac:picMkLst>
        </pc:picChg>
        <pc:picChg chg="add mod">
          <ac:chgData name="길 다영" userId="11d3a75bfe554e41" providerId="LiveId" clId="{D6C24A3F-C8F3-4B0D-B967-C69BB480C8CF}" dt="2021-08-03T03:45:05.358" v="3740" actId="1076"/>
          <ac:picMkLst>
            <pc:docMk/>
            <pc:sldMk cId="354982121" sldId="324"/>
            <ac:picMk id="13" creationId="{D01C9BDF-FA6C-4D78-A4BA-DDE3091BC854}"/>
          </ac:picMkLst>
        </pc:picChg>
        <pc:picChg chg="add mod">
          <ac:chgData name="길 다영" userId="11d3a75bfe554e41" providerId="LiveId" clId="{D6C24A3F-C8F3-4B0D-B967-C69BB480C8CF}" dt="2021-08-03T03:44:56.055" v="3733" actId="14100"/>
          <ac:picMkLst>
            <pc:docMk/>
            <pc:sldMk cId="354982121" sldId="324"/>
            <ac:picMk id="14" creationId="{E34FBF66-AC55-4AD2-990E-6FB2155B16FC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5" creationId="{60C6E1EF-1A73-448A-B874-4CD2985573A5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6" creationId="{81E830A9-C1B4-42F4-9186-AD87E31B883E}"/>
          </ac:picMkLst>
        </pc:picChg>
        <pc:picChg chg="add mod">
          <ac:chgData name="길 다영" userId="11d3a75bfe554e41" providerId="LiveId" clId="{D6C24A3F-C8F3-4B0D-B967-C69BB480C8CF}" dt="2021-08-03T06:53:14.744" v="3963" actId="571"/>
          <ac:picMkLst>
            <pc:docMk/>
            <pc:sldMk cId="354982121" sldId="324"/>
            <ac:picMk id="17" creationId="{FBDA5D82-1A34-47EB-9EC6-B9D24E634231}"/>
          </ac:picMkLst>
        </pc:picChg>
        <pc:picChg chg="add mod">
          <ac:chgData name="길 다영" userId="11d3a75bfe554e41" providerId="LiveId" clId="{D6C24A3F-C8F3-4B0D-B967-C69BB480C8CF}" dt="2021-08-03T06:53:14.744" v="3963" actId="571"/>
          <ac:picMkLst>
            <pc:docMk/>
            <pc:sldMk cId="354982121" sldId="324"/>
            <ac:picMk id="18" creationId="{2F5B71B0-7E25-4084-A100-DED84901BC53}"/>
          </ac:picMkLst>
        </pc:picChg>
      </pc:sldChg>
      <pc:sldChg chg="addSp delSp modSp add del mod">
        <pc:chgData name="길 다영" userId="11d3a75bfe554e41" providerId="LiveId" clId="{D6C24A3F-C8F3-4B0D-B967-C69BB480C8CF}" dt="2021-08-05T06:11:40.470" v="4939" actId="47"/>
        <pc:sldMkLst>
          <pc:docMk/>
          <pc:sldMk cId="3843755663" sldId="325"/>
        </pc:sldMkLst>
        <pc:spChg chg="mod">
          <ac:chgData name="길 다영" userId="11d3a75bfe554e41" providerId="LiveId" clId="{D6C24A3F-C8F3-4B0D-B967-C69BB480C8CF}" dt="2021-08-03T03:43:33.218" v="3706" actId="20577"/>
          <ac:spMkLst>
            <pc:docMk/>
            <pc:sldMk cId="3843755663" sldId="325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0" creationId="{D0D96718-60A9-4B1C-885C-A2329F225670}"/>
          </ac:picMkLst>
        </pc:picChg>
        <pc:picChg chg="add mod modCrop">
          <ac:chgData name="길 다영" userId="11d3a75bfe554e41" providerId="LiveId" clId="{D6C24A3F-C8F3-4B0D-B967-C69BB480C8CF}" dt="2021-08-03T03:45:32.933" v="3753" actId="1076"/>
          <ac:picMkLst>
            <pc:docMk/>
            <pc:sldMk cId="3843755663" sldId="325"/>
            <ac:picMk id="11" creationId="{708F2F0B-142F-4AFD-9FD8-7F0C212A9CD2}"/>
          </ac:picMkLst>
        </pc:picChg>
        <pc:picChg chg="add mod">
          <ac:chgData name="길 다영" userId="11d3a75bfe554e41" providerId="LiveId" clId="{D6C24A3F-C8F3-4B0D-B967-C69BB480C8CF}" dt="2021-08-03T07:06:14.348" v="4321" actId="1076"/>
          <ac:picMkLst>
            <pc:docMk/>
            <pc:sldMk cId="3843755663" sldId="325"/>
            <ac:picMk id="12" creationId="{FB561052-33A9-4086-BC0D-E941B0B42151}"/>
          </ac:picMkLst>
        </pc:picChg>
        <pc:picChg chg="add mod modCrop">
          <ac:chgData name="길 다영" userId="11d3a75bfe554e41" providerId="LiveId" clId="{D6C24A3F-C8F3-4B0D-B967-C69BB480C8CF}" dt="2021-08-03T03:45:56.197" v="3763" actId="1076"/>
          <ac:picMkLst>
            <pc:docMk/>
            <pc:sldMk cId="3843755663" sldId="325"/>
            <ac:picMk id="13" creationId="{C63BBDC4-BFA3-42CB-BA39-C837FC9E046A}"/>
          </ac:picMkLst>
        </pc:picChg>
        <pc:picChg chg="add mod">
          <ac:chgData name="길 다영" userId="11d3a75bfe554e41" providerId="LiveId" clId="{D6C24A3F-C8F3-4B0D-B967-C69BB480C8CF}" dt="2021-08-03T03:45:43.180" v="3757" actId="14100"/>
          <ac:picMkLst>
            <pc:docMk/>
            <pc:sldMk cId="3843755663" sldId="325"/>
            <ac:picMk id="14" creationId="{599A5DEB-349F-4268-B328-0C0C86114255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6" creationId="{9629D426-AA36-4FA1-852D-DD40CDFB1DD3}"/>
          </ac:picMkLst>
        </pc:picChg>
      </pc:sldChg>
      <pc:sldChg chg="addSp delSp modSp add del mod">
        <pc:chgData name="길 다영" userId="11d3a75bfe554e41" providerId="LiveId" clId="{D6C24A3F-C8F3-4B0D-B967-C69BB480C8CF}" dt="2021-08-05T06:11:40.682" v="4940" actId="47"/>
        <pc:sldMkLst>
          <pc:docMk/>
          <pc:sldMk cId="3901426037" sldId="326"/>
        </pc:sldMkLst>
        <pc:spChg chg="mod">
          <ac:chgData name="길 다영" userId="11d3a75bfe554e41" providerId="LiveId" clId="{D6C24A3F-C8F3-4B0D-B967-C69BB480C8CF}" dt="2021-08-03T03:43:35.558" v="3710" actId="20577"/>
          <ac:spMkLst>
            <pc:docMk/>
            <pc:sldMk cId="3901426037" sldId="326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8-03T03:46:06.513" v="3767" actId="14100"/>
          <ac:picMkLst>
            <pc:docMk/>
            <pc:sldMk cId="3901426037" sldId="326"/>
            <ac:picMk id="11" creationId="{B19820C5-20F7-48A7-9841-3FD899060FB1}"/>
          </ac:picMkLst>
        </pc:picChg>
        <pc:picChg chg="add mod modCrop">
          <ac:chgData name="길 다영" userId="11d3a75bfe554e41" providerId="LiveId" clId="{D6C24A3F-C8F3-4B0D-B967-C69BB480C8CF}" dt="2021-08-03T03:46:17.201" v="3772" actId="1076"/>
          <ac:picMkLst>
            <pc:docMk/>
            <pc:sldMk cId="3901426037" sldId="326"/>
            <ac:picMk id="12" creationId="{84D7FCFB-F47B-44FF-B86F-54ABF5801156}"/>
          </ac:picMkLst>
        </pc:picChg>
        <pc:picChg chg="add mod">
          <ac:chgData name="길 다영" userId="11d3a75bfe554e41" providerId="LiveId" clId="{D6C24A3F-C8F3-4B0D-B967-C69BB480C8CF}" dt="2021-08-03T03:46:32.816" v="3777" actId="14100"/>
          <ac:picMkLst>
            <pc:docMk/>
            <pc:sldMk cId="3901426037" sldId="326"/>
            <ac:picMk id="13" creationId="{E60132CE-08A3-46CF-8E8B-0F4037C933D0}"/>
          </ac:picMkLst>
        </pc:picChg>
        <pc:picChg chg="add mod modCrop">
          <ac:chgData name="길 다영" userId="11d3a75bfe554e41" providerId="LiveId" clId="{D6C24A3F-C8F3-4B0D-B967-C69BB480C8CF}" dt="2021-08-03T03:46:52.899" v="3785" actId="14100"/>
          <ac:picMkLst>
            <pc:docMk/>
            <pc:sldMk cId="3901426037" sldId="326"/>
            <ac:picMk id="14" creationId="{E0556D69-802E-46D1-B629-E3A85F1A975B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6" creationId="{47474F3D-81AD-4E51-8F09-38A7C090D3EB}"/>
          </ac:picMkLst>
        </pc:picChg>
      </pc:sldChg>
      <pc:sldChg chg="delSp modSp add del mod ord">
        <pc:chgData name="길 다영" userId="11d3a75bfe554e41" providerId="LiveId" clId="{D6C24A3F-C8F3-4B0D-B967-C69BB480C8CF}" dt="2021-08-05T06:13:44.511" v="4966" actId="2696"/>
        <pc:sldMkLst>
          <pc:docMk/>
          <pc:sldMk cId="1718178089" sldId="327"/>
        </pc:sldMkLst>
        <pc:spChg chg="mod">
          <ac:chgData name="길 다영" userId="11d3a75bfe554e41" providerId="LiveId" clId="{D6C24A3F-C8F3-4B0D-B967-C69BB480C8CF}" dt="2021-08-03T06:51:52.697" v="3888" actId="20577"/>
          <ac:spMkLst>
            <pc:docMk/>
            <pc:sldMk cId="1718178089" sldId="327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2:40.286" v="3960" actId="20577"/>
          <ac:spMkLst>
            <pc:docMk/>
            <pc:sldMk cId="1718178089" sldId="327"/>
            <ac:spMk id="13" creationId="{363FDC0C-8FAA-45BC-8232-7923CC03132B}"/>
          </ac:spMkLst>
        </pc:spChg>
        <pc:picChg chg="del">
          <ac:chgData name="길 다영" userId="11d3a75bfe554e41" providerId="LiveId" clId="{D6C24A3F-C8F3-4B0D-B967-C69BB480C8CF}" dt="2021-08-03T06:51:44.251" v="3884" actId="478"/>
          <ac:picMkLst>
            <pc:docMk/>
            <pc:sldMk cId="1718178089" sldId="327"/>
            <ac:picMk id="7" creationId="{F7CABDF5-53CA-4A94-8225-70965038A5AB}"/>
          </ac:picMkLst>
        </pc:picChg>
      </pc:sldChg>
      <pc:sldChg chg="add del">
        <pc:chgData name="길 다영" userId="11d3a75bfe554e41" providerId="LiveId" clId="{D6C24A3F-C8F3-4B0D-B967-C69BB480C8CF}" dt="2021-08-05T06:33:14.385" v="5228" actId="47"/>
        <pc:sldMkLst>
          <pc:docMk/>
          <pc:sldMk cId="4291931008" sldId="327"/>
        </pc:sldMkLst>
      </pc:sldChg>
      <pc:sldChg chg="addSp delSp modSp add mod">
        <pc:chgData name="길 다영" userId="11d3a75bfe554e41" providerId="LiveId" clId="{D6C24A3F-C8F3-4B0D-B967-C69BB480C8CF}" dt="2021-08-05T06:29:56.732" v="5159" actId="14100"/>
        <pc:sldMkLst>
          <pc:docMk/>
          <pc:sldMk cId="3830029577" sldId="328"/>
        </pc:sldMkLst>
        <pc:spChg chg="mod">
          <ac:chgData name="길 다영" userId="11d3a75bfe554e41" providerId="LiveId" clId="{D6C24A3F-C8F3-4B0D-B967-C69BB480C8CF}" dt="2021-08-05T06:26:07.125" v="5101" actId="20577"/>
          <ac:spMkLst>
            <pc:docMk/>
            <pc:sldMk cId="3830029577" sldId="328"/>
            <ac:spMk id="6" creationId="{00000000-0000-0000-0000-000000000000}"/>
          </ac:spMkLst>
        </pc:sp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8" creationId="{39195C34-7C60-40C9-B989-368C9812DEDA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9" creationId="{04925E85-2281-46C7-95B9-B1C536F1D207}"/>
          </ac:picMkLst>
        </pc:picChg>
        <pc:picChg chg="add mod">
          <ac:chgData name="길 다영" userId="11d3a75bfe554e41" providerId="LiveId" clId="{D6C24A3F-C8F3-4B0D-B967-C69BB480C8CF}" dt="2021-08-05T06:29:21.125" v="5146" actId="14100"/>
          <ac:picMkLst>
            <pc:docMk/>
            <pc:sldMk cId="3830029577" sldId="328"/>
            <ac:picMk id="9" creationId="{32A0843B-420E-4426-88EA-56E7145D3ED9}"/>
          </ac:picMkLst>
        </pc:picChg>
        <pc:picChg chg="add mod">
          <ac:chgData name="길 다영" userId="11d3a75bfe554e41" providerId="LiveId" clId="{D6C24A3F-C8F3-4B0D-B967-C69BB480C8CF}" dt="2021-08-05T06:29:56.732" v="5159" actId="14100"/>
          <ac:picMkLst>
            <pc:docMk/>
            <pc:sldMk cId="3830029577" sldId="328"/>
            <ac:picMk id="10" creationId="{9AEEC17D-DD57-4EFE-B396-4941BBBF3153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10" creationId="{B5CFFC18-2409-492B-A2FE-8884253EFE84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11" creationId="{8DE248FC-B886-42AF-8B50-FA0DE41864FE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2" creationId="{36AB2DB3-06E5-4823-AC24-84C76F0DC8FB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3" creationId="{1DD933F1-EBFC-4118-A009-19A367C8C9B3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4" creationId="{AF70B458-A4CD-40E6-966F-FD3F6C712DB2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5" creationId="{B9641638-886B-4806-A4EB-38138B95A538}"/>
          </ac:picMkLst>
        </pc:picChg>
        <pc:picChg chg="add del mod">
          <ac:chgData name="길 다영" userId="11d3a75bfe554e41" providerId="LiveId" clId="{D6C24A3F-C8F3-4B0D-B967-C69BB480C8CF}" dt="2021-08-03T07:03:05.607" v="4271"/>
          <ac:picMkLst>
            <pc:docMk/>
            <pc:sldMk cId="3830029577" sldId="328"/>
            <ac:picMk id="16" creationId="{FE6419BB-4A7C-4B1C-A84E-BC9DE4E9B6E5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7" creationId="{EE97A984-123A-4D96-A732-21B0BCE89CBA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8" creationId="{1ABB73C2-46EF-44CD-83D0-CD99B60100BB}"/>
          </ac:picMkLst>
        </pc:picChg>
        <pc:picChg chg="add mod">
          <ac:chgData name="길 다영" userId="11d3a75bfe554e41" providerId="LiveId" clId="{D6C24A3F-C8F3-4B0D-B967-C69BB480C8CF}" dt="2021-08-03T07:05:30.680" v="4312" actId="1038"/>
          <ac:picMkLst>
            <pc:docMk/>
            <pc:sldMk cId="3830029577" sldId="328"/>
            <ac:picMk id="19" creationId="{FAB1659E-E7E0-4E71-A042-90E977332F74}"/>
          </ac:picMkLst>
        </pc:picChg>
        <pc:picChg chg="add mod">
          <ac:chgData name="길 다영" userId="11d3a75bfe554e41" providerId="LiveId" clId="{D6C24A3F-C8F3-4B0D-B967-C69BB480C8CF}" dt="2021-08-03T07:05:30.680" v="4312" actId="1038"/>
          <ac:picMkLst>
            <pc:docMk/>
            <pc:sldMk cId="3830029577" sldId="328"/>
            <ac:picMk id="20" creationId="{BE10C128-2002-414D-B19F-7CB078C905A5}"/>
          </ac:picMkLst>
        </pc:picChg>
        <pc:picChg chg="add mod">
          <ac:chgData name="길 다영" userId="11d3a75bfe554e41" providerId="LiveId" clId="{D6C24A3F-C8F3-4B0D-B967-C69BB480C8CF}" dt="2021-08-03T07:05:48.191" v="4316" actId="14100"/>
          <ac:picMkLst>
            <pc:docMk/>
            <pc:sldMk cId="3830029577" sldId="328"/>
            <ac:picMk id="21" creationId="{156F0CD8-BB62-4756-9463-F7C4B16627FF}"/>
          </ac:picMkLst>
        </pc:picChg>
        <pc:picChg chg="add mod">
          <ac:chgData name="길 다영" userId="11d3a75bfe554e41" providerId="LiveId" clId="{D6C24A3F-C8F3-4B0D-B967-C69BB480C8CF}" dt="2021-08-03T07:05:48.191" v="4316" actId="14100"/>
          <ac:picMkLst>
            <pc:docMk/>
            <pc:sldMk cId="3830029577" sldId="328"/>
            <ac:picMk id="22" creationId="{B6448896-9BF6-48BD-A88F-41DED004739D}"/>
          </ac:picMkLst>
        </pc:picChg>
      </pc:sldChg>
      <pc:sldChg chg="addSp delSp modSp add mod ord">
        <pc:chgData name="길 다영" userId="11d3a75bfe554e41" providerId="LiveId" clId="{D6C24A3F-C8F3-4B0D-B967-C69BB480C8CF}" dt="2021-08-05T06:26:03.249" v="5100" actId="20577"/>
        <pc:sldMkLst>
          <pc:docMk/>
          <pc:sldMk cId="1688260959" sldId="329"/>
        </pc:sldMkLst>
        <pc:spChg chg="mod">
          <ac:chgData name="길 다영" userId="11d3a75bfe554e41" providerId="LiveId" clId="{D6C24A3F-C8F3-4B0D-B967-C69BB480C8CF}" dt="2021-08-05T06:26:03.249" v="5100" actId="20577"/>
          <ac:spMkLst>
            <pc:docMk/>
            <pc:sldMk cId="1688260959" sldId="329"/>
            <ac:spMk id="6" creationId="{00000000-0000-0000-0000-000000000000}"/>
          </ac:spMkLst>
        </pc:spChg>
        <pc:picChg chg="add del mod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1" creationId="{DBEE8000-0F75-4B5A-9B2A-0910D2FBD5A0}"/>
          </ac:picMkLst>
        </pc:picChg>
        <pc:picChg chg="del">
          <ac:chgData name="길 다영" userId="11d3a75bfe554e41" providerId="LiveId" clId="{D6C24A3F-C8F3-4B0D-B967-C69BB480C8CF}" dt="2021-08-03T07:03:55.662" v="4286" actId="478"/>
          <ac:picMkLst>
            <pc:docMk/>
            <pc:sldMk cId="1688260959" sldId="329"/>
            <ac:picMk id="12" creationId="{4C33B0FB-6315-4CFB-A91A-22EF25FA82B0}"/>
          </ac:picMkLst>
        </pc:picChg>
        <pc:picChg chg="del">
          <ac:chgData name="길 다영" userId="11d3a75bfe554e41" providerId="LiveId" clId="{D6C24A3F-C8F3-4B0D-B967-C69BB480C8CF}" dt="2021-08-03T07:03:55.662" v="4286" actId="478"/>
          <ac:picMkLst>
            <pc:docMk/>
            <pc:sldMk cId="1688260959" sldId="329"/>
            <ac:picMk id="13" creationId="{A15212F3-78EB-48D8-A934-6827117EF77C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4" creationId="{BB623609-6ED3-47D9-839F-96C698A02487}"/>
          </ac:picMkLst>
        </pc:picChg>
        <pc:picChg chg="add del mod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5" creationId="{F90B49EA-1125-43B6-B4FE-B0FB762FF1A3}"/>
          </ac:picMkLst>
        </pc:picChg>
        <pc:picChg chg="add mod">
          <ac:chgData name="길 다영" userId="11d3a75bfe554e41" providerId="LiveId" clId="{D6C24A3F-C8F3-4B0D-B967-C69BB480C8CF}" dt="2021-08-03T07:04:16.875" v="4291" actId="14100"/>
          <ac:picMkLst>
            <pc:docMk/>
            <pc:sldMk cId="1688260959" sldId="329"/>
            <ac:picMk id="16" creationId="{8172EA5D-C2FE-444D-903A-4FBFA6D11D94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7" creationId="{DB294956-08BF-4CF7-865B-815A2DDABFB7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8" creationId="{28ECC670-8BE7-4268-BAA8-4CC68DEE3B86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9" creationId="{FCE2495F-599D-4423-99DD-940A60A4170E}"/>
          </ac:picMkLst>
        </pc:picChg>
        <pc:picChg chg="add mod">
          <ac:chgData name="길 다영" userId="11d3a75bfe554e41" providerId="LiveId" clId="{D6C24A3F-C8F3-4B0D-B967-C69BB480C8CF}" dt="2021-08-03T07:04:16.875" v="4291" actId="14100"/>
          <ac:picMkLst>
            <pc:docMk/>
            <pc:sldMk cId="1688260959" sldId="329"/>
            <ac:picMk id="20" creationId="{299472D4-E15A-4FD6-B435-1A749F5D2C40}"/>
          </ac:picMkLst>
        </pc:picChg>
        <pc:picChg chg="add mod">
          <ac:chgData name="길 다영" userId="11d3a75bfe554e41" providerId="LiveId" clId="{D6C24A3F-C8F3-4B0D-B967-C69BB480C8CF}" dt="2021-08-03T07:04:38.465" v="4294" actId="1076"/>
          <ac:picMkLst>
            <pc:docMk/>
            <pc:sldMk cId="1688260959" sldId="329"/>
            <ac:picMk id="21" creationId="{E2F913A1-B0BA-4FC0-B517-075CC28EF7C0}"/>
          </ac:picMkLst>
        </pc:picChg>
        <pc:picChg chg="add mod">
          <ac:chgData name="길 다영" userId="11d3a75bfe554e41" providerId="LiveId" clId="{D6C24A3F-C8F3-4B0D-B967-C69BB480C8CF}" dt="2021-08-03T07:04:41.862" v="4295" actId="1076"/>
          <ac:picMkLst>
            <pc:docMk/>
            <pc:sldMk cId="1688260959" sldId="329"/>
            <ac:picMk id="22" creationId="{1C4B0C3A-0E04-4BF7-BC96-FAF171D9C95C}"/>
          </ac:picMkLst>
        </pc:picChg>
        <pc:picChg chg="add mod">
          <ac:chgData name="길 다영" userId="11d3a75bfe554e41" providerId="LiveId" clId="{D6C24A3F-C8F3-4B0D-B967-C69BB480C8CF}" dt="2021-08-03T07:05:12" v="4301" actId="1076"/>
          <ac:picMkLst>
            <pc:docMk/>
            <pc:sldMk cId="1688260959" sldId="329"/>
            <ac:picMk id="23" creationId="{53EBA564-2F29-4A61-9868-A1176CE1289F}"/>
          </ac:picMkLst>
        </pc:picChg>
        <pc:picChg chg="add mod">
          <ac:chgData name="길 다영" userId="11d3a75bfe554e41" providerId="LiveId" clId="{D6C24A3F-C8F3-4B0D-B967-C69BB480C8CF}" dt="2021-08-03T07:05:14.770" v="4304" actId="1035"/>
          <ac:picMkLst>
            <pc:docMk/>
            <pc:sldMk cId="1688260959" sldId="329"/>
            <ac:picMk id="24" creationId="{1EB77F2E-F19E-4A60-91C8-70CB245CD19C}"/>
          </ac:picMkLst>
        </pc:picChg>
      </pc:sldChg>
      <pc:sldChg chg="delSp add del mod">
        <pc:chgData name="길 다영" userId="11d3a75bfe554e41" providerId="LiveId" clId="{D6C24A3F-C8F3-4B0D-B967-C69BB480C8CF}" dt="2021-08-03T07:03:47.583" v="4280" actId="47"/>
        <pc:sldMkLst>
          <pc:docMk/>
          <pc:sldMk cId="3570605708" sldId="329"/>
        </pc:sldMkLst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8" creationId="{39195C34-7C60-40C9-B989-368C9812DEDA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9" creationId="{04925E85-2281-46C7-95B9-B1C536F1D207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10" creationId="{B5CFFC18-2409-492B-A2FE-8884253EFE84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11" creationId="{8DE248FC-B886-42AF-8B50-FA0DE41864FE}"/>
          </ac:picMkLst>
        </pc:picChg>
      </pc:sldChg>
      <pc:sldChg chg="addSp delSp modSp add mod">
        <pc:chgData name="길 다영" userId="11d3a75bfe554e41" providerId="LiveId" clId="{D6C24A3F-C8F3-4B0D-B967-C69BB480C8CF}" dt="2021-08-05T06:26:14.101" v="5104" actId="20577"/>
        <pc:sldMkLst>
          <pc:docMk/>
          <pc:sldMk cId="3400410334" sldId="330"/>
        </pc:sldMkLst>
        <pc:spChg chg="mod">
          <ac:chgData name="길 다영" userId="11d3a75bfe554e41" providerId="LiveId" clId="{D6C24A3F-C8F3-4B0D-B967-C69BB480C8CF}" dt="2021-08-05T06:26:14.101" v="5104" actId="20577"/>
          <ac:spMkLst>
            <pc:docMk/>
            <pc:sldMk cId="3400410334" sldId="330"/>
            <ac:spMk id="16" creationId="{90C58A8B-A31A-4E46-A304-B78794F37764}"/>
          </ac:spMkLst>
        </pc:sp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9" creationId="{0C747B91-14F4-4C4A-AEF3-C0368BABF918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0" creationId="{DC32118D-BC78-4A53-AC48-11CC7E583967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1" creationId="{19D30B25-5434-4331-A44B-74B0205BC4FF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2" creationId="{B99E7D3C-8141-4944-A4BB-E62AA2F22EF2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3" creationId="{5E1172C4-D92B-4400-BD55-49368489B800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4" creationId="{9F1BF5E2-03D8-4366-8CD2-07BCBE829C30}"/>
          </ac:picMkLst>
        </pc:picChg>
        <pc:picChg chg="add mod">
          <ac:chgData name="길 다영" userId="11d3a75bfe554e41" providerId="LiveId" clId="{D6C24A3F-C8F3-4B0D-B967-C69BB480C8CF}" dt="2021-08-03T07:06:47.886" v="4336" actId="1076"/>
          <ac:picMkLst>
            <pc:docMk/>
            <pc:sldMk cId="3400410334" sldId="330"/>
            <ac:picMk id="17" creationId="{B830748A-4447-4188-8F91-F7F7746CB2BF}"/>
          </ac:picMkLst>
        </pc:picChg>
        <pc:picChg chg="add mod">
          <ac:chgData name="길 다영" userId="11d3a75bfe554e41" providerId="LiveId" clId="{D6C24A3F-C8F3-4B0D-B967-C69BB480C8CF}" dt="2021-08-03T07:06:47.886" v="4336" actId="1076"/>
          <ac:picMkLst>
            <pc:docMk/>
            <pc:sldMk cId="3400410334" sldId="330"/>
            <ac:picMk id="18" creationId="{8630512D-223B-4357-BD0F-0CF8FC20F14C}"/>
          </ac:picMkLst>
        </pc:picChg>
        <pc:picChg chg="add mod">
          <ac:chgData name="길 다영" userId="11d3a75bfe554e41" providerId="LiveId" clId="{D6C24A3F-C8F3-4B0D-B967-C69BB480C8CF}" dt="2021-08-03T07:07:14.977" v="4343" actId="1076"/>
          <ac:picMkLst>
            <pc:docMk/>
            <pc:sldMk cId="3400410334" sldId="330"/>
            <ac:picMk id="19" creationId="{5CD0D57B-CD8A-4A87-8343-A4EFAC8E4961}"/>
          </ac:picMkLst>
        </pc:picChg>
        <pc:picChg chg="add mod">
          <ac:chgData name="길 다영" userId="11d3a75bfe554e41" providerId="LiveId" clId="{D6C24A3F-C8F3-4B0D-B967-C69BB480C8CF}" dt="2021-08-03T07:07:13.143" v="4342" actId="1076"/>
          <ac:picMkLst>
            <pc:docMk/>
            <pc:sldMk cId="3400410334" sldId="330"/>
            <ac:picMk id="20" creationId="{E311921A-896C-4361-8CF2-B1DB99EF452C}"/>
          </ac:picMkLst>
        </pc:picChg>
        <pc:picChg chg="add mod">
          <ac:chgData name="길 다영" userId="11d3a75bfe554e41" providerId="LiveId" clId="{D6C24A3F-C8F3-4B0D-B967-C69BB480C8CF}" dt="2021-08-03T07:07:33.110" v="4347" actId="14100"/>
          <ac:picMkLst>
            <pc:docMk/>
            <pc:sldMk cId="3400410334" sldId="330"/>
            <ac:picMk id="21" creationId="{1C0CF601-B90F-4CB4-A570-360450676DAF}"/>
          </ac:picMkLst>
        </pc:picChg>
        <pc:picChg chg="add mod">
          <ac:chgData name="길 다영" userId="11d3a75bfe554e41" providerId="LiveId" clId="{D6C24A3F-C8F3-4B0D-B967-C69BB480C8CF}" dt="2021-08-03T07:07:37.263" v="4349" actId="14100"/>
          <ac:picMkLst>
            <pc:docMk/>
            <pc:sldMk cId="3400410334" sldId="330"/>
            <ac:picMk id="22" creationId="{6F750B8C-0F9A-4FCA-8D3C-8274BCB51381}"/>
          </ac:picMkLst>
        </pc:picChg>
      </pc:sldChg>
      <pc:sldChg chg="addSp delSp modSp add mod">
        <pc:chgData name="길 다영" userId="11d3a75bfe554e41" providerId="LiveId" clId="{D6C24A3F-C8F3-4B0D-B967-C69BB480C8CF}" dt="2021-08-05T06:31:17.891" v="5194" actId="14100"/>
        <pc:sldMkLst>
          <pc:docMk/>
          <pc:sldMk cId="1606788136" sldId="331"/>
        </pc:sldMkLst>
        <pc:spChg chg="mod">
          <ac:chgData name="길 다영" userId="11d3a75bfe554e41" providerId="LiveId" clId="{D6C24A3F-C8F3-4B0D-B967-C69BB480C8CF}" dt="2021-08-05T06:26:15.538" v="5105" actId="20577"/>
          <ac:spMkLst>
            <pc:docMk/>
            <pc:sldMk cId="1606788136" sldId="331"/>
            <ac:spMk id="6" creationId="{00000000-0000-0000-0000-000000000000}"/>
          </ac:spMkLst>
        </pc:sp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7" creationId="{904A6137-D8CE-45D9-9E0A-E11914F72446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8" creationId="{F8DF52B6-DA5F-4C29-B0FD-216224E81440}"/>
          </ac:picMkLst>
        </pc:picChg>
        <pc:picChg chg="add mod">
          <ac:chgData name="길 다영" userId="11d3a75bfe554e41" providerId="LiveId" clId="{D6C24A3F-C8F3-4B0D-B967-C69BB480C8CF}" dt="2021-08-05T06:30:44.031" v="5181" actId="1037"/>
          <ac:picMkLst>
            <pc:docMk/>
            <pc:sldMk cId="1606788136" sldId="331"/>
            <ac:picMk id="9" creationId="{A936F3E1-B853-4825-9E4E-91B4CD707407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9" creationId="{EE0B4C2E-CB59-4BC4-8F59-6ED56A4DA301}"/>
          </ac:picMkLst>
        </pc:picChg>
        <pc:picChg chg="add mod">
          <ac:chgData name="길 다영" userId="11d3a75bfe554e41" providerId="LiveId" clId="{D6C24A3F-C8F3-4B0D-B967-C69BB480C8CF}" dt="2021-08-05T06:31:17.891" v="5194" actId="14100"/>
          <ac:picMkLst>
            <pc:docMk/>
            <pc:sldMk cId="1606788136" sldId="331"/>
            <ac:picMk id="10" creationId="{94EF0CCA-7ED0-4371-8FC5-D37CAD4E5E5E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10" creationId="{D3471CD7-E500-46A0-A451-294418643FCB}"/>
          </ac:picMkLst>
        </pc:picChg>
        <pc:picChg chg="add mod">
          <ac:chgData name="길 다영" userId="11d3a75bfe554e41" providerId="LiveId" clId="{D6C24A3F-C8F3-4B0D-B967-C69BB480C8CF}" dt="2021-08-03T07:06:25.667" v="4326" actId="1076"/>
          <ac:picMkLst>
            <pc:docMk/>
            <pc:sldMk cId="1606788136" sldId="331"/>
            <ac:picMk id="11" creationId="{0646321C-B3E3-495A-8577-D24DBC518700}"/>
          </ac:picMkLst>
        </pc:picChg>
        <pc:picChg chg="add mod">
          <ac:chgData name="길 다영" userId="11d3a75bfe554e41" providerId="LiveId" clId="{D6C24A3F-C8F3-4B0D-B967-C69BB480C8CF}" dt="2021-08-03T07:06:25.667" v="4326" actId="1076"/>
          <ac:picMkLst>
            <pc:docMk/>
            <pc:sldMk cId="1606788136" sldId="331"/>
            <ac:picMk id="12" creationId="{3BF9E478-7411-4E8C-BC64-BCEE3E6F9E6C}"/>
          </ac:picMkLst>
        </pc:picChg>
        <pc:picChg chg="add mod">
          <ac:chgData name="길 다영" userId="11d3a75bfe554e41" providerId="LiveId" clId="{D6C24A3F-C8F3-4B0D-B967-C69BB480C8CF}" dt="2021-08-03T07:08:04.129" v="4362" actId="1035"/>
          <ac:picMkLst>
            <pc:docMk/>
            <pc:sldMk cId="1606788136" sldId="331"/>
            <ac:picMk id="13" creationId="{DC406B7E-4ACA-4919-AE72-9C8B412772DB}"/>
          </ac:picMkLst>
        </pc:picChg>
        <pc:picChg chg="add mod">
          <ac:chgData name="길 다영" userId="11d3a75bfe554e41" providerId="LiveId" clId="{D6C24A3F-C8F3-4B0D-B967-C69BB480C8CF}" dt="2021-08-03T07:07:59.187" v="4358" actId="1037"/>
          <ac:picMkLst>
            <pc:docMk/>
            <pc:sldMk cId="1606788136" sldId="331"/>
            <ac:picMk id="14" creationId="{C4D7A597-C2D0-4033-9467-AF40E68FCA03}"/>
          </ac:picMkLst>
        </pc:picChg>
      </pc:sldChg>
      <pc:sldChg chg="addSp delSp modSp add mod">
        <pc:chgData name="길 다영" userId="11d3a75bfe554e41" providerId="LiveId" clId="{D6C24A3F-C8F3-4B0D-B967-C69BB480C8CF}" dt="2021-08-05T06:26:21.776" v="5108" actId="20577"/>
        <pc:sldMkLst>
          <pc:docMk/>
          <pc:sldMk cId="1274115500" sldId="332"/>
        </pc:sldMkLst>
        <pc:spChg chg="mod">
          <ac:chgData name="길 다영" userId="11d3a75bfe554e41" providerId="LiveId" clId="{D6C24A3F-C8F3-4B0D-B967-C69BB480C8CF}" dt="2021-08-05T06:26:21.776" v="5108" actId="20577"/>
          <ac:spMkLst>
            <pc:docMk/>
            <pc:sldMk cId="1274115500" sldId="332"/>
            <ac:spMk id="15" creationId="{B7B39BF8-B125-4BBF-B288-081395DEABFE}"/>
          </ac:spMkLst>
        </pc:sp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7" creationId="{5837225F-D0EC-4147-A85F-102A14443EB2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8" creationId="{5E573F21-1CFA-4D55-85E9-7E7327B8AF1F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0" creationId="{3C5D3886-6A82-46CC-B370-CFD0FC6FDAD1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1" creationId="{38AA13A7-C342-4322-8F71-0E57EBBA1762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2" creationId="{7954B4D0-5E60-4902-A32F-A0797139BF87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3" creationId="{09E89C32-1BAC-428D-9A9D-6EC7A5266AD7}"/>
          </ac:picMkLst>
        </pc:picChg>
        <pc:picChg chg="add mod">
          <ac:chgData name="길 다영" userId="11d3a75bfe554e41" providerId="LiveId" clId="{D6C24A3F-C8F3-4B0D-B967-C69BB480C8CF}" dt="2021-08-03T07:08:58.647" v="4376" actId="1076"/>
          <ac:picMkLst>
            <pc:docMk/>
            <pc:sldMk cId="1274115500" sldId="332"/>
            <ac:picMk id="16" creationId="{EAEAF946-E16B-41DB-9435-0AA7CD6C60BE}"/>
          </ac:picMkLst>
        </pc:picChg>
        <pc:picChg chg="add mod">
          <ac:chgData name="길 다영" userId="11d3a75bfe554e41" providerId="LiveId" clId="{D6C24A3F-C8F3-4B0D-B967-C69BB480C8CF}" dt="2021-08-03T07:08:58.647" v="4376" actId="1076"/>
          <ac:picMkLst>
            <pc:docMk/>
            <pc:sldMk cId="1274115500" sldId="332"/>
            <ac:picMk id="17" creationId="{F3C2DDB5-D92F-4A0F-9D86-8CEE7C98B880}"/>
          </ac:picMkLst>
        </pc:picChg>
        <pc:picChg chg="add mod">
          <ac:chgData name="길 다영" userId="11d3a75bfe554e41" providerId="LiveId" clId="{D6C24A3F-C8F3-4B0D-B967-C69BB480C8CF}" dt="2021-08-03T07:09:27.017" v="4385" actId="1038"/>
          <ac:picMkLst>
            <pc:docMk/>
            <pc:sldMk cId="1274115500" sldId="332"/>
            <ac:picMk id="18" creationId="{3E231986-4322-486C-9559-1DC1A01407DE}"/>
          </ac:picMkLst>
        </pc:picChg>
        <pc:picChg chg="add mod">
          <ac:chgData name="길 다영" userId="11d3a75bfe554e41" providerId="LiveId" clId="{D6C24A3F-C8F3-4B0D-B967-C69BB480C8CF}" dt="2021-08-03T07:09:25.827" v="4383" actId="1076"/>
          <ac:picMkLst>
            <pc:docMk/>
            <pc:sldMk cId="1274115500" sldId="332"/>
            <ac:picMk id="19" creationId="{A9FEE290-D356-46E8-A02E-551C92F19686}"/>
          </ac:picMkLst>
        </pc:picChg>
        <pc:picChg chg="add mod">
          <ac:chgData name="길 다영" userId="11d3a75bfe554e41" providerId="LiveId" clId="{D6C24A3F-C8F3-4B0D-B967-C69BB480C8CF}" dt="2021-08-03T07:09:45.064" v="4389" actId="14100"/>
          <ac:picMkLst>
            <pc:docMk/>
            <pc:sldMk cId="1274115500" sldId="332"/>
            <ac:picMk id="20" creationId="{5167F28C-478F-451F-BAEF-55057A736F66}"/>
          </ac:picMkLst>
        </pc:picChg>
        <pc:picChg chg="add mod">
          <ac:chgData name="길 다영" userId="11d3a75bfe554e41" providerId="LiveId" clId="{D6C24A3F-C8F3-4B0D-B967-C69BB480C8CF}" dt="2021-08-03T07:09:46.762" v="4390" actId="1076"/>
          <ac:picMkLst>
            <pc:docMk/>
            <pc:sldMk cId="1274115500" sldId="332"/>
            <ac:picMk id="21" creationId="{969D76A6-0447-4AA8-8316-D8430DB47051}"/>
          </ac:picMkLst>
        </pc:picChg>
      </pc:sldChg>
      <pc:sldChg chg="addSp delSp modSp add mod">
        <pc:chgData name="길 다영" userId="11d3a75bfe554e41" providerId="LiveId" clId="{D6C24A3F-C8F3-4B0D-B967-C69BB480C8CF}" dt="2021-08-05T06:32:35.021" v="5223" actId="14100"/>
        <pc:sldMkLst>
          <pc:docMk/>
          <pc:sldMk cId="1395577786" sldId="333"/>
        </pc:sldMkLst>
        <pc:spChg chg="mod">
          <ac:chgData name="길 다영" userId="11d3a75bfe554e41" providerId="LiveId" clId="{D6C24A3F-C8F3-4B0D-B967-C69BB480C8CF}" dt="2021-08-05T06:26:23.726" v="5109" actId="20577"/>
          <ac:spMkLst>
            <pc:docMk/>
            <pc:sldMk cId="1395577786" sldId="333"/>
            <ac:spMk id="6" creationId="{00000000-0000-0000-0000-000000000000}"/>
          </ac:spMkLst>
        </pc:sp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7" creationId="{82C50E23-B31A-4F9B-8F1A-A20F1052AC9A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8" creationId="{20CFF555-00D4-481B-9C43-581D4DC0A18E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9" creationId="{475E5A42-CF60-4ECB-903F-B4D1F68A1E02}"/>
          </ac:picMkLst>
        </pc:picChg>
        <pc:picChg chg="add mod">
          <ac:chgData name="길 다영" userId="11d3a75bfe554e41" providerId="LiveId" clId="{D6C24A3F-C8F3-4B0D-B967-C69BB480C8CF}" dt="2021-08-05T06:31:54.745" v="5205" actId="1076"/>
          <ac:picMkLst>
            <pc:docMk/>
            <pc:sldMk cId="1395577786" sldId="333"/>
            <ac:picMk id="9" creationId="{A2CBC492-A3E2-4203-B174-E5EC6045B413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10" creationId="{49D3E9D0-BACB-4907-984A-DFDE55C91CC0}"/>
          </ac:picMkLst>
        </pc:picChg>
        <pc:picChg chg="add mod">
          <ac:chgData name="길 다영" userId="11d3a75bfe554e41" providerId="LiveId" clId="{D6C24A3F-C8F3-4B0D-B967-C69BB480C8CF}" dt="2021-08-05T06:32:35.021" v="5223" actId="14100"/>
          <ac:picMkLst>
            <pc:docMk/>
            <pc:sldMk cId="1395577786" sldId="333"/>
            <ac:picMk id="10" creationId="{5AAB64C7-E88D-44D7-9984-D82A5A2C6509}"/>
          </ac:picMkLst>
        </pc:picChg>
        <pc:picChg chg="add mod">
          <ac:chgData name="길 다영" userId="11d3a75bfe554e41" providerId="LiveId" clId="{D6C24A3F-C8F3-4B0D-B967-C69BB480C8CF}" dt="2021-08-03T07:08:41.477" v="4371" actId="14100"/>
          <ac:picMkLst>
            <pc:docMk/>
            <pc:sldMk cId="1395577786" sldId="333"/>
            <ac:picMk id="11" creationId="{EA733F04-951C-4DAB-8752-69BF85AD8AFE}"/>
          </ac:picMkLst>
        </pc:picChg>
        <pc:picChg chg="add mod">
          <ac:chgData name="길 다영" userId="11d3a75bfe554e41" providerId="LiveId" clId="{D6C24A3F-C8F3-4B0D-B967-C69BB480C8CF}" dt="2021-08-03T07:08:41.477" v="4371" actId="14100"/>
          <ac:picMkLst>
            <pc:docMk/>
            <pc:sldMk cId="1395577786" sldId="333"/>
            <ac:picMk id="12" creationId="{2CCA3871-9785-4119-8446-733BF2C7C9E9}"/>
          </ac:picMkLst>
        </pc:picChg>
        <pc:picChg chg="add mod">
          <ac:chgData name="길 다영" userId="11d3a75bfe554e41" providerId="LiveId" clId="{D6C24A3F-C8F3-4B0D-B967-C69BB480C8CF}" dt="2021-08-03T07:10:03.907" v="4394" actId="14100"/>
          <ac:picMkLst>
            <pc:docMk/>
            <pc:sldMk cId="1395577786" sldId="333"/>
            <ac:picMk id="13" creationId="{9E939CC1-FB1D-40F4-89E7-36998BD4CB42}"/>
          </ac:picMkLst>
        </pc:picChg>
        <pc:picChg chg="add mod">
          <ac:chgData name="길 다영" userId="11d3a75bfe554e41" providerId="LiveId" clId="{D6C24A3F-C8F3-4B0D-B967-C69BB480C8CF}" dt="2021-08-03T07:10:06.606" v="4395" actId="1076"/>
          <ac:picMkLst>
            <pc:docMk/>
            <pc:sldMk cId="1395577786" sldId="333"/>
            <ac:picMk id="14" creationId="{6EA393D2-44FD-4370-AF49-5B60C0DD836C}"/>
          </ac:picMkLst>
        </pc:picChg>
      </pc:sldChg>
      <pc:sldChg chg="add del">
        <pc:chgData name="길 다영" userId="11d3a75bfe554e41" providerId="LiveId" clId="{D6C24A3F-C8F3-4B0D-B967-C69BB480C8CF}" dt="2021-08-05T06:33:41.288" v="5238"/>
        <pc:sldMkLst>
          <pc:docMk/>
          <pc:sldMk cId="321200153" sldId="334"/>
        </pc:sldMkLst>
      </pc:sldChg>
      <pc:sldChg chg="delSp modSp add mod ord">
        <pc:chgData name="길 다영" userId="11d3a75bfe554e41" providerId="LiveId" clId="{D6C24A3F-C8F3-4B0D-B967-C69BB480C8CF}" dt="2021-08-05T06:33:56.078" v="5250" actId="478"/>
        <pc:sldMkLst>
          <pc:docMk/>
          <pc:sldMk cId="2169669312" sldId="334"/>
        </pc:sldMkLst>
        <pc:spChg chg="del">
          <ac:chgData name="길 다영" userId="11d3a75bfe554e41" providerId="LiveId" clId="{D6C24A3F-C8F3-4B0D-B967-C69BB480C8CF}" dt="2021-08-05T06:33:56.078" v="5250" actId="478"/>
          <ac:spMkLst>
            <pc:docMk/>
            <pc:sldMk cId="2169669312" sldId="334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5T06:33:55.016" v="5249"/>
          <ac:spMkLst>
            <pc:docMk/>
            <pc:sldMk cId="2169669312" sldId="334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5T06:33:51.313" v="5243" actId="20577"/>
          <ac:spMkLst>
            <pc:docMk/>
            <pc:sldMk cId="2169669312" sldId="334"/>
            <ac:spMk id="28" creationId="{00000000-0000-0000-0000-000000000000}"/>
          </ac:spMkLst>
        </pc:spChg>
      </pc:sldChg>
    </pc:docChg>
  </pc:docChgLst>
  <pc:docChgLst>
    <pc:chgData name="길 다영" userId="11d3a75bfe554e41" providerId="LiveId" clId="{EF712C6A-8E0D-40DA-ABFA-23B7E6C1CA1E}"/>
    <pc:docChg chg="undo custSel addSld delSld modSld sldOrd">
      <pc:chgData name="길 다영" userId="11d3a75bfe554e41" providerId="LiveId" clId="{EF712C6A-8E0D-40DA-ABFA-23B7E6C1CA1E}" dt="2021-07-29T06:23:26.948" v="885" actId="403"/>
      <pc:docMkLst>
        <pc:docMk/>
      </pc:docMkLst>
      <pc:sldChg chg="modSp mod">
        <pc:chgData name="길 다영" userId="11d3a75bfe554e41" providerId="LiveId" clId="{EF712C6A-8E0D-40DA-ABFA-23B7E6C1CA1E}" dt="2021-07-29T05:34:41.525" v="223" actId="20577"/>
        <pc:sldMkLst>
          <pc:docMk/>
          <pc:sldMk cId="3058169215" sldId="257"/>
        </pc:sldMkLst>
        <pc:spChg chg="mod">
          <ac:chgData name="길 다영" userId="11d3a75bfe554e41" providerId="LiveId" clId="{EF712C6A-8E0D-40DA-ABFA-23B7E6C1CA1E}" dt="2021-07-29T05:34:41.525" v="223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F712C6A-8E0D-40DA-ABFA-23B7E6C1CA1E}" dt="2021-07-29T05:28:36.013" v="43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4:35.883" v="216" actId="20577"/>
        <pc:sldMkLst>
          <pc:docMk/>
          <pc:sldMk cId="994392873" sldId="258"/>
        </pc:sldMkLst>
        <pc:spChg chg="mod">
          <ac:chgData name="길 다영" userId="11d3a75bfe554e41" providerId="LiveId" clId="{EF712C6A-8E0D-40DA-ABFA-23B7E6C1CA1E}" dt="2021-07-29T05:34:35.883" v="216" actId="20577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F712C6A-8E0D-40DA-ABFA-23B7E6C1CA1E}" dt="2021-07-29T05:30:17.448" v="74" actId="20577"/>
          <ac:spMkLst>
            <pc:docMk/>
            <pc:sldMk cId="994392873" sldId="258"/>
            <ac:spMk id="15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0:36.960" v="88"/>
        <pc:sldMkLst>
          <pc:docMk/>
          <pc:sldMk cId="3340013339" sldId="259"/>
        </pc:sldMkLst>
        <pc:spChg chg="mod">
          <ac:chgData name="길 다영" userId="11d3a75bfe554e41" providerId="LiveId" clId="{EF712C6A-8E0D-40DA-ABFA-23B7E6C1CA1E}" dt="2021-07-29T05:30:36.960" v="88"/>
          <ac:spMkLst>
            <pc:docMk/>
            <pc:sldMk cId="3340013339" sldId="259"/>
            <ac:spMk id="27" creationId="{00000000-0000-0000-0000-000000000000}"/>
          </ac:spMkLst>
        </pc:spChg>
      </pc:sldChg>
      <pc:sldChg chg="delSp modSp mod">
        <pc:chgData name="길 다영" userId="11d3a75bfe554e41" providerId="LiveId" clId="{EF712C6A-8E0D-40DA-ABFA-23B7E6C1CA1E}" dt="2021-07-29T05:43:42.778" v="404" actId="478"/>
        <pc:sldMkLst>
          <pc:docMk/>
          <pc:sldMk cId="1329374207" sldId="268"/>
        </pc:sldMkLst>
        <pc:spChg chg="mod">
          <ac:chgData name="길 다영" userId="11d3a75bfe554e41" providerId="LiveId" clId="{EF712C6A-8E0D-40DA-ABFA-23B7E6C1CA1E}" dt="2021-07-29T05:43:12.470" v="399" actId="207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3:14.459" v="400" actId="20577"/>
          <ac:spMkLst>
            <pc:docMk/>
            <pc:sldMk cId="1329374207" sldId="268"/>
            <ac:spMk id="6" creationId="{00000000-0000-0000-0000-000000000000}"/>
          </ac:spMkLst>
        </pc:spChg>
        <pc:picChg chg="del">
          <ac:chgData name="길 다영" userId="11d3a75bfe554e41" providerId="LiveId" clId="{EF712C6A-8E0D-40DA-ABFA-23B7E6C1CA1E}" dt="2021-07-29T05:43:40.861" v="402" actId="478"/>
          <ac:picMkLst>
            <pc:docMk/>
            <pc:sldMk cId="1329374207" sldId="268"/>
            <ac:picMk id="55" creationId="{CE0E52FC-07F2-4AA4-A2DC-7A7050C63279}"/>
          </ac:picMkLst>
        </pc:picChg>
        <pc:picChg chg="del">
          <ac:chgData name="길 다영" userId="11d3a75bfe554e41" providerId="LiveId" clId="{EF712C6A-8E0D-40DA-ABFA-23B7E6C1CA1E}" dt="2021-07-29T05:43:40.422" v="401" actId="478"/>
          <ac:picMkLst>
            <pc:docMk/>
            <pc:sldMk cId="1329374207" sldId="268"/>
            <ac:picMk id="56" creationId="{933DBC73-5582-4CCA-A2FB-D05B60540C09}"/>
          </ac:picMkLst>
        </pc:picChg>
        <pc:picChg chg="del">
          <ac:chgData name="길 다영" userId="11d3a75bfe554e41" providerId="LiveId" clId="{EF712C6A-8E0D-40DA-ABFA-23B7E6C1CA1E}" dt="2021-07-29T05:43:41.578" v="403" actId="478"/>
          <ac:picMkLst>
            <pc:docMk/>
            <pc:sldMk cId="1329374207" sldId="268"/>
            <ac:picMk id="57" creationId="{82E2A86F-72DB-4827-B133-17FB41041793}"/>
          </ac:picMkLst>
        </pc:picChg>
        <pc:picChg chg="del">
          <ac:chgData name="길 다영" userId="11d3a75bfe554e41" providerId="LiveId" clId="{EF712C6A-8E0D-40DA-ABFA-23B7E6C1CA1E}" dt="2021-07-29T05:43:42.778" v="404" actId="478"/>
          <ac:picMkLst>
            <pc:docMk/>
            <pc:sldMk cId="1329374207" sldId="268"/>
            <ac:picMk id="58" creationId="{B344B14D-A5B9-434A-A0D5-B13FC40D2C60}"/>
          </ac:picMkLst>
        </pc:picChg>
      </pc:sldChg>
      <pc:sldChg chg="del">
        <pc:chgData name="길 다영" userId="11d3a75bfe554e41" providerId="LiveId" clId="{EF712C6A-8E0D-40DA-ABFA-23B7E6C1CA1E}" dt="2021-07-29T05:43:47.336" v="405" actId="47"/>
        <pc:sldMkLst>
          <pc:docMk/>
          <pc:sldMk cId="1330153989" sldId="269"/>
        </pc:sldMkLst>
      </pc:sldChg>
      <pc:sldChg chg="del">
        <pc:chgData name="길 다영" userId="11d3a75bfe554e41" providerId="LiveId" clId="{EF712C6A-8E0D-40DA-ABFA-23B7E6C1CA1E}" dt="2021-07-29T05:43:47.901" v="406" actId="47"/>
        <pc:sldMkLst>
          <pc:docMk/>
          <pc:sldMk cId="3784682750" sldId="270"/>
        </pc:sldMkLst>
      </pc:sldChg>
      <pc:sldChg chg="del">
        <pc:chgData name="길 다영" userId="11d3a75bfe554e41" providerId="LiveId" clId="{EF712C6A-8E0D-40DA-ABFA-23B7E6C1CA1E}" dt="2021-07-29T05:43:48.856" v="407" actId="47"/>
        <pc:sldMkLst>
          <pc:docMk/>
          <pc:sldMk cId="2043032634" sldId="271"/>
        </pc:sldMkLst>
      </pc:sldChg>
      <pc:sldChg chg="del">
        <pc:chgData name="길 다영" userId="11d3a75bfe554e41" providerId="LiveId" clId="{EF712C6A-8E0D-40DA-ABFA-23B7E6C1CA1E}" dt="2021-07-29T05:43:49.239" v="408" actId="47"/>
        <pc:sldMkLst>
          <pc:docMk/>
          <pc:sldMk cId="2022668103" sldId="272"/>
        </pc:sldMkLst>
      </pc:sldChg>
      <pc:sldChg chg="del">
        <pc:chgData name="길 다영" userId="11d3a75bfe554e41" providerId="LiveId" clId="{EF712C6A-8E0D-40DA-ABFA-23B7E6C1CA1E}" dt="2021-07-29T05:43:49.665" v="409" actId="47"/>
        <pc:sldMkLst>
          <pc:docMk/>
          <pc:sldMk cId="1554585034" sldId="273"/>
        </pc:sldMkLst>
      </pc:sldChg>
      <pc:sldChg chg="addSp delSp modSp mod">
        <pc:chgData name="길 다영" userId="11d3a75bfe554e41" providerId="LiveId" clId="{EF712C6A-8E0D-40DA-ABFA-23B7E6C1CA1E}" dt="2021-07-29T05:56:53.777" v="801" actId="1076"/>
        <pc:sldMkLst>
          <pc:docMk/>
          <pc:sldMk cId="3569063090" sldId="274"/>
        </pc:sldMkLst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7" creationId="{BE0B354E-20D6-429A-B365-E46AB597AB35}"/>
          </ac:spMkLst>
        </pc:spChg>
        <pc:spChg chg="add del mod">
          <ac:chgData name="길 다영" userId="11d3a75bfe554e41" providerId="LiveId" clId="{EF712C6A-8E0D-40DA-ABFA-23B7E6C1CA1E}" dt="2021-07-29T05:56:53.777" v="801" actId="107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9" creationId="{EF6E3D07-E621-4C04-AD6B-954A27BC94D9}"/>
          </ac:spMkLst>
        </pc:spChg>
        <pc:spChg chg="mod">
          <ac:chgData name="길 다영" userId="11d3a75bfe554e41" providerId="LiveId" clId="{EF712C6A-8E0D-40DA-ABFA-23B7E6C1CA1E}" dt="2021-07-29T05:56:39.701" v="793" actId="1036"/>
          <ac:spMkLst>
            <pc:docMk/>
            <pc:sldMk cId="3569063090" sldId="274"/>
            <ac:spMk id="12" creationId="{66E877C1-B42F-4069-8B80-DE0EB059E413}"/>
          </ac:spMkLst>
        </pc:spChg>
        <pc:picChg chg="add del">
          <ac:chgData name="길 다영" userId="11d3a75bfe554e41" providerId="LiveId" clId="{EF712C6A-8E0D-40DA-ABFA-23B7E6C1CA1E}" dt="2021-07-29T05:45:14.309" v="614" actId="478"/>
          <ac:picMkLst>
            <pc:docMk/>
            <pc:sldMk cId="3569063090" sldId="274"/>
            <ac:picMk id="10" creationId="{44ABBBC1-84B3-4134-905F-E1D5CA9D9913}"/>
          </ac:picMkLst>
        </pc:picChg>
        <pc:cxnChg chg="add del">
          <ac:chgData name="길 다영" userId="11d3a75bfe554e41" providerId="LiveId" clId="{EF712C6A-8E0D-40DA-ABFA-23B7E6C1CA1E}" dt="2021-07-29T05:45:14.309" v="614" actId="478"/>
          <ac:cxnSpMkLst>
            <pc:docMk/>
            <pc:sldMk cId="3569063090" sldId="274"/>
            <ac:cxnSpMk id="3" creationId="{D674D62D-5452-401B-BB40-2C4AFF42F0AB}"/>
          </ac:cxnSpMkLst>
        </pc:cxnChg>
      </pc:sldChg>
      <pc:sldChg chg="del">
        <pc:chgData name="길 다영" userId="11d3a75bfe554e41" providerId="LiveId" clId="{EF712C6A-8E0D-40DA-ABFA-23B7E6C1CA1E}" dt="2021-07-29T05:43:52.094" v="412" actId="47"/>
        <pc:sldMkLst>
          <pc:docMk/>
          <pc:sldMk cId="1315625206" sldId="275"/>
        </pc:sldMkLst>
      </pc:sldChg>
      <pc:sldChg chg="del">
        <pc:chgData name="길 다영" userId="11d3a75bfe554e41" providerId="LiveId" clId="{EF712C6A-8E0D-40DA-ABFA-23B7E6C1CA1E}" dt="2021-07-29T05:43:51.721" v="411" actId="47"/>
        <pc:sldMkLst>
          <pc:docMk/>
          <pc:sldMk cId="1819433273" sldId="278"/>
        </pc:sldMkLst>
      </pc:sldChg>
      <pc:sldChg chg="del">
        <pc:chgData name="길 다영" userId="11d3a75bfe554e41" providerId="LiveId" clId="{EF712C6A-8E0D-40DA-ABFA-23B7E6C1CA1E}" dt="2021-07-29T05:43:51.406" v="410" actId="47"/>
        <pc:sldMkLst>
          <pc:docMk/>
          <pc:sldMk cId="1624457166" sldId="279"/>
        </pc:sldMkLst>
      </pc:sldChg>
      <pc:sldChg chg="del">
        <pc:chgData name="길 다영" userId="11d3a75bfe554e41" providerId="LiveId" clId="{EF712C6A-8E0D-40DA-ABFA-23B7E6C1CA1E}" dt="2021-07-29T05:43:52.925" v="413" actId="47"/>
        <pc:sldMkLst>
          <pc:docMk/>
          <pc:sldMk cId="4130036613" sldId="280"/>
        </pc:sldMkLst>
      </pc:sldChg>
      <pc:sldChg chg="addSp delSp modSp new mod">
        <pc:chgData name="길 다영" userId="11d3a75bfe554e41" providerId="LiveId" clId="{EF712C6A-8E0D-40DA-ABFA-23B7E6C1CA1E}" dt="2021-07-29T06:23:26.948" v="885" actId="403"/>
        <pc:sldMkLst>
          <pc:docMk/>
          <pc:sldMk cId="2865258340" sldId="281"/>
        </pc:sldMkLst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2" creationId="{24B963DF-C55C-4DF4-A7B8-22B697DA22D5}"/>
          </ac:spMkLst>
        </pc:spChg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3" creationId="{FD57ED2A-4E1A-472C-9905-6647406E7E7E}"/>
          </ac:spMkLst>
        </pc:spChg>
        <pc:spChg chg="mod">
          <ac:chgData name="길 다영" userId="11d3a75bfe554e41" providerId="LiveId" clId="{EF712C6A-8E0D-40DA-ABFA-23B7E6C1CA1E}" dt="2021-07-29T05:32:44.649" v="136" actId="14100"/>
          <ac:spMkLst>
            <pc:docMk/>
            <pc:sldMk cId="2865258340" sldId="281"/>
            <ac:spMk id="5" creationId="{E55A02E2-C3E2-4934-A369-788B4AA8557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6" creationId="{F315C071-CCDF-498D-A2C2-9C9E60578261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8" creationId="{017EC60E-0E52-4918-A7A5-83A1A8E18B5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9" creationId="{C4F96322-A1AB-4373-95A0-AC0E4D083A04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1" creationId="{ED9FC711-B22A-49BF-BA36-D71629DB44E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2" creationId="{F92CFD58-16DF-4E0F-8014-7EF7CC712A5A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4" creationId="{2CAC4EE6-FFBD-4C5A-8807-14F2BE0D10E8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5" creationId="{88FD2BB5-677C-4231-80C7-853513A11BF6}"/>
          </ac:spMkLst>
        </pc:spChg>
        <pc:spChg chg="add del mod">
          <ac:chgData name="길 다영" userId="11d3a75bfe554e41" providerId="LiveId" clId="{EF712C6A-8E0D-40DA-ABFA-23B7E6C1CA1E}" dt="2021-07-29T05:33:34.664" v="192" actId="478"/>
          <ac:spMkLst>
            <pc:docMk/>
            <pc:sldMk cId="2865258340" sldId="281"/>
            <ac:spMk id="16" creationId="{172F6121-D972-480C-BF11-ED5B748FBB7A}"/>
          </ac:spMkLst>
        </pc:spChg>
        <pc:spChg chg="add del mod">
          <ac:chgData name="길 다영" userId="11d3a75bfe554e41" providerId="LiveId" clId="{EF712C6A-8E0D-40DA-ABFA-23B7E6C1CA1E}" dt="2021-07-29T05:35:55.533" v="247" actId="478"/>
          <ac:spMkLst>
            <pc:docMk/>
            <pc:sldMk cId="2865258340" sldId="281"/>
            <ac:spMk id="17" creationId="{466FA2E1-9110-4284-92F6-9D22585DBCC3}"/>
          </ac:spMkLst>
        </pc:spChg>
        <pc:spChg chg="add del mod">
          <ac:chgData name="길 다영" userId="11d3a75bfe554e41" providerId="LiveId" clId="{EF712C6A-8E0D-40DA-ABFA-23B7E6C1CA1E}" dt="2021-07-29T05:35:53.347" v="245" actId="478"/>
          <ac:spMkLst>
            <pc:docMk/>
            <pc:sldMk cId="2865258340" sldId="281"/>
            <ac:spMk id="18" creationId="{EE77DA5E-DB84-4252-BE6F-1D8ABE22CB14}"/>
          </ac:spMkLst>
        </pc:spChg>
        <pc:spChg chg="add del mod">
          <ac:chgData name="길 다영" userId="11d3a75bfe554e41" providerId="LiveId" clId="{EF712C6A-8E0D-40DA-ABFA-23B7E6C1CA1E}" dt="2021-07-29T05:35:54.561" v="246" actId="478"/>
          <ac:spMkLst>
            <pc:docMk/>
            <pc:sldMk cId="2865258340" sldId="281"/>
            <ac:spMk id="19" creationId="{159A3980-6B78-4D2A-A4D5-AC5469733EC9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0" creationId="{11CD4E9A-4950-44D3-9CD3-730E71D20834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1" creationId="{536CC15B-E1A4-427B-98D7-36857DABEA7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2" creationId="{546DC5D3-DFEE-4EA3-B9A5-ED0E2BC25E1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3" creationId="{C074BB50-D374-4832-A621-2C252ABBF62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5" creationId="{969155A8-5A8E-4ADF-9C0F-75ACB7FFFFA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6" creationId="{6A929554-AE06-4933-9037-90D4A979BCC7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8" creationId="{3347F6A0-1D27-4BFE-9A7D-17370655D8C9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9" creationId="{B3FEFCF7-C006-455F-AC11-286FA204BBF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1" creationId="{133881EC-C62B-4FFB-BBD5-1C185A432B60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2" creationId="{F8507506-1F66-4449-9C45-ACCF79EAA53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4" creationId="{C922AE25-B581-4706-9A36-34DDB6AA054E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5" creationId="{FB5C0653-E792-409F-97FA-E238DFEA8551}"/>
          </ac:spMkLst>
        </pc:spChg>
        <pc:spChg chg="add mod">
          <ac:chgData name="길 다영" userId="11d3a75bfe554e41" providerId="LiveId" clId="{EF712C6A-8E0D-40DA-ABFA-23B7E6C1CA1E}" dt="2021-07-29T05:34:47.768" v="230" actId="20577"/>
          <ac:spMkLst>
            <pc:docMk/>
            <pc:sldMk cId="2865258340" sldId="281"/>
            <ac:spMk id="36" creationId="{45CA41B5-C36D-47C0-8C45-7EAE9DDB3456}"/>
          </ac:spMkLst>
        </pc:spChg>
        <pc:spChg chg="add mod">
          <ac:chgData name="길 다영" userId="11d3a75bfe554e41" providerId="LiveId" clId="{EF712C6A-8E0D-40DA-ABFA-23B7E6C1CA1E}" dt="2021-07-29T05:37:27.324" v="309" actId="1076"/>
          <ac:spMkLst>
            <pc:docMk/>
            <pc:sldMk cId="2865258340" sldId="281"/>
            <ac:spMk id="37" creationId="{B0AC5B5C-C2F4-4DF8-ADB8-3875C582DDA7}"/>
          </ac:spMkLst>
        </pc:spChg>
        <pc:spChg chg="add mod">
          <ac:chgData name="길 다영" userId="11d3a75bfe554e41" providerId="LiveId" clId="{EF712C6A-8E0D-40DA-ABFA-23B7E6C1CA1E}" dt="2021-07-29T05:40:21.959" v="363" actId="692"/>
          <ac:spMkLst>
            <pc:docMk/>
            <pc:sldMk cId="2865258340" sldId="281"/>
            <ac:spMk id="38" creationId="{5E323DDD-5ECF-4317-92DF-38E2E2FDFE77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39" creationId="{4C92BCD8-9265-4878-8DA8-EC3AF7228493}"/>
          </ac:spMkLst>
        </pc:spChg>
        <pc:spChg chg="add mod">
          <ac:chgData name="길 다영" userId="11d3a75bfe554e41" providerId="LiveId" clId="{EF712C6A-8E0D-40DA-ABFA-23B7E6C1CA1E}" dt="2021-07-29T05:41:35.419" v="376" actId="692"/>
          <ac:spMkLst>
            <pc:docMk/>
            <pc:sldMk cId="2865258340" sldId="281"/>
            <ac:spMk id="40" creationId="{4BF7CD6A-7F1E-46DA-83F8-0BDE2026E084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41" creationId="{0BF09528-23A5-45F4-90E5-FF2D8FDDD8D3}"/>
          </ac:spMkLst>
        </pc:spChg>
        <pc:spChg chg="add mod">
          <ac:chgData name="길 다영" userId="11d3a75bfe554e41" providerId="LiveId" clId="{EF712C6A-8E0D-40DA-ABFA-23B7E6C1CA1E}" dt="2021-07-29T05:40:41.771" v="367" actId="692"/>
          <ac:spMkLst>
            <pc:docMk/>
            <pc:sldMk cId="2865258340" sldId="281"/>
            <ac:spMk id="42" creationId="{8C66CC57-42B8-40A9-8BCE-1E27322B47BD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3" creationId="{403EEACF-A438-43BA-9B32-E7DEECD47541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4" creationId="{C7DE026E-3AE7-4ED9-936F-0C56FCDCDFD2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5" creationId="{61CC19E8-3A3D-4F81-AAA4-DB9133D9345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6" creationId="{80A28E7B-5C0F-4109-9F89-0FBCAC486E6D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7" creationId="{6EEF665E-70B7-45F9-8931-FE027A20C5C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8" creationId="{D24B1B1B-35D1-43A7-859D-21DE549302DF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0" creationId="{1E6EE19A-F6C7-47DD-A16C-0971FA60481D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1" creationId="{53C9A22E-54C7-4516-A755-67D53748F0B4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3" creationId="{BBB853AA-C2E4-447C-8EE7-6294F3309C2B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4" creationId="{B8C25454-61A3-4C5F-8D4C-D82B96168BF6}"/>
          </ac:spMkLst>
        </pc:spChg>
        <pc:grpChg chg="add del mod">
          <ac:chgData name="길 다영" userId="11d3a75bfe554e41" providerId="LiveId" clId="{EF712C6A-8E0D-40DA-ABFA-23B7E6C1CA1E}" dt="2021-07-29T05:35:56.666" v="248" actId="478"/>
          <ac:grpSpMkLst>
            <pc:docMk/>
            <pc:sldMk cId="2865258340" sldId="281"/>
            <ac:grpSpMk id="4" creationId="{ABC91CEC-12D9-4EB5-BD0C-446D471C41BB}"/>
          </ac:grpSpMkLst>
        </pc:grpChg>
        <pc:grpChg chg="add del mod">
          <ac:chgData name="길 다영" userId="11d3a75bfe554e41" providerId="LiveId" clId="{EF712C6A-8E0D-40DA-ABFA-23B7E6C1CA1E}" dt="2021-07-29T05:35:57.694" v="249" actId="478"/>
          <ac:grpSpMkLst>
            <pc:docMk/>
            <pc:sldMk cId="2865258340" sldId="281"/>
            <ac:grpSpMk id="7" creationId="{9EBF4BD2-E673-48B9-89C2-AA171E415461}"/>
          </ac:grpSpMkLst>
        </pc:grpChg>
        <pc:grpChg chg="add del mod">
          <ac:chgData name="길 다영" userId="11d3a75bfe554e41" providerId="LiveId" clId="{EF712C6A-8E0D-40DA-ABFA-23B7E6C1CA1E}" dt="2021-07-29T05:35:58.211" v="250" actId="478"/>
          <ac:grpSpMkLst>
            <pc:docMk/>
            <pc:sldMk cId="2865258340" sldId="281"/>
            <ac:grpSpMk id="10" creationId="{D37DBE9D-976D-4306-A1A4-BE46F5541DC4}"/>
          </ac:grpSpMkLst>
        </pc:grpChg>
        <pc:grpChg chg="add del mod">
          <ac:chgData name="길 다영" userId="11d3a75bfe554e41" providerId="LiveId" clId="{EF712C6A-8E0D-40DA-ABFA-23B7E6C1CA1E}" dt="2021-07-29T05:35:59.004" v="251" actId="478"/>
          <ac:grpSpMkLst>
            <pc:docMk/>
            <pc:sldMk cId="2865258340" sldId="281"/>
            <ac:grpSpMk id="13" creationId="{5FD41231-0293-4070-95AD-4E45C5738FF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4" creationId="{D72ECC1C-0F8D-4198-A1EA-B165E2A4648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7" creationId="{CDD89EA4-E184-46D7-B4C6-A06ED74930E5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0" creationId="{93519675-CF97-4372-A010-B813C0C0E477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3" creationId="{04E2EF99-7992-41A7-872C-C0E3696B4710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49" creationId="{228217FD-0C57-4EEC-9742-44B53C8B9B4B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52" creationId="{B800FBC1-9C8D-4E21-8DBD-AE51B771B50E}"/>
          </ac:grpSpMkLst>
        </pc:grpChg>
      </pc:sldChg>
      <pc:sldChg chg="modSp add mod ord">
        <pc:chgData name="길 다영" userId="11d3a75bfe554e41" providerId="LiveId" clId="{EF712C6A-8E0D-40DA-ABFA-23B7E6C1CA1E}" dt="2021-07-29T05:42:58.386" v="385" actId="20577"/>
        <pc:sldMkLst>
          <pc:docMk/>
          <pc:sldMk cId="3091761110" sldId="282"/>
        </pc:sldMkLst>
        <pc:spChg chg="mod">
          <ac:chgData name="길 다영" userId="11d3a75bfe554e41" providerId="LiveId" clId="{EF712C6A-8E0D-40DA-ABFA-23B7E6C1CA1E}" dt="2021-07-29T05:42:58.386" v="385" actId="20577"/>
          <ac:spMkLst>
            <pc:docMk/>
            <pc:sldMk cId="3091761110" sldId="282"/>
            <ac:spMk id="27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2:56.444" v="383" actId="20577"/>
          <ac:spMkLst>
            <pc:docMk/>
            <pc:sldMk cId="3091761110" sldId="28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rittung/3D-Room-Reconstruction-Using-HorizonNet-Network-%EC%A2%85%EB%A5%98-%EB%8B%A4%EB%A5%B4%EA%B2%8C-%ED%95%B4%EA%B0%80%EB%A9%B4%EC%84%9C-%EB%B9%84%EA%B5%90" TargetMode="External"/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Network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70E56-E443-4C16-8E0D-6E9F5D033047}"/>
              </a:ext>
            </a:extLst>
          </p:cNvPr>
          <p:cNvSpPr txBox="1"/>
          <p:nvPr/>
        </p:nvSpPr>
        <p:spPr>
          <a:xfrm>
            <a:off x="23497" y="6172267"/>
            <a:ext cx="710213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Century" panose="02040604050505020304" pitchFamily="18" charset="0"/>
                <a:hlinkClick r:id="rId3"/>
              </a:rPr>
              <a:t>https://velog.io/@arittung/3D-Room-Reconstruction-Using-HorizonNet-Network-%EC%A2%85%EB%A5%98-%EB%8B%A4%EB%A5%B4%EA%B2%8C-%ED%95%B4%EA%B0%80%EB%A9%B4%EC%84%9C-%EB%B9%84%EA%B5%90</a:t>
            </a:r>
            <a:r>
              <a:rPr lang="ko-KR" altLang="en-US" sz="1000" dirty="0">
                <a:latin typeface="Century" panose="02040604050505020304" pitchFamily="18" charset="0"/>
              </a:rPr>
              <a:t> </a:t>
            </a:r>
            <a:r>
              <a:rPr lang="ko-KR" altLang="en-US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참고</a:t>
            </a:r>
            <a:r>
              <a:rPr lang="en-US" altLang="ko-KR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ko-KR" altLang="en-US" sz="10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7229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195C34-7C60-40C9-B989-368C9812D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/>
          <a:stretch/>
        </p:blipFill>
        <p:spPr>
          <a:xfrm>
            <a:off x="1340527" y="1072387"/>
            <a:ext cx="2761358" cy="2775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925E85-2281-46C7-95B9-B1C536F1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0527" y="3985407"/>
            <a:ext cx="2875977" cy="2694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CFFC18-2409-492B-A2FE-8884253EF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"/>
          <a:stretch/>
        </p:blipFill>
        <p:spPr>
          <a:xfrm>
            <a:off x="5203587" y="1128542"/>
            <a:ext cx="2771911" cy="26994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E248FC-B886-42AF-8B50-FA0DE4186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3587" y="3934055"/>
            <a:ext cx="2771911" cy="26991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10CDF0-E603-4D15-8F97-04DB1DADC0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23933" y="1014045"/>
            <a:ext cx="2875977" cy="28337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B9BB35A-082D-46B6-8F78-3E4B84CA2E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8" t="1143"/>
          <a:stretch/>
        </p:blipFill>
        <p:spPr>
          <a:xfrm>
            <a:off x="9023932" y="3934055"/>
            <a:ext cx="2905799" cy="27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172EA5D-C2FE-444D-903A-4FBFA6D1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8277" y="1496846"/>
            <a:ext cx="3639882" cy="1933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9472D4-E15A-4FD6-B435-1A749F5D2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276" y="4340429"/>
            <a:ext cx="3639882" cy="19336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F913A1-B0BA-4FC0-B517-075CC28EF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4388" y="1495313"/>
            <a:ext cx="3639882" cy="1933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4B0C3A-0E04-4BF7-BC96-FAF171D9C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4388" y="4340428"/>
            <a:ext cx="3639882" cy="1933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EBA564-2F29-4A61-9868-A1176CE128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80500" y="1495313"/>
            <a:ext cx="3639882" cy="1933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B77F2E-F19E-4A60-91C8-70CB245CD1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80499" y="4340470"/>
            <a:ext cx="3639881" cy="19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FAB1659E-E7E0-4E71-A042-90E977332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233" y="1463207"/>
            <a:ext cx="3700316" cy="1965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10C128-2002-414D-B19F-7CB078C90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355" y="4296327"/>
            <a:ext cx="3700316" cy="19657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6F0CD8-BB62-4756-9463-F7C4B1662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1733" y="1463206"/>
            <a:ext cx="3700315" cy="1965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448896-9BF6-48BD-A88F-41DED0047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71733" y="4320281"/>
            <a:ext cx="3700315" cy="1965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A0843B-420E-4426-88EA-56E7145D3E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51232" y="1457160"/>
            <a:ext cx="3700316" cy="19657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EEC17D-DD57-4EFE-B396-4941BBBF31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55666" y="4320281"/>
            <a:ext cx="3700316" cy="19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9056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C747B91-14F4-4C4A-AEF3-C0368BAB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2368" y="4060765"/>
            <a:ext cx="3661233" cy="261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32118D-BC78-4A53-AC48-11CC7E5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368" y="1317556"/>
            <a:ext cx="3615791" cy="2353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30B25-5434-4331-A44B-74B0205B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415" r="1538"/>
          <a:stretch/>
        </p:blipFill>
        <p:spPr>
          <a:xfrm>
            <a:off x="4649492" y="1242873"/>
            <a:ext cx="3682038" cy="250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9E7D3C-8141-4944-A4BB-E62AA2F2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"/>
          <a:stretch/>
        </p:blipFill>
        <p:spPr>
          <a:xfrm>
            <a:off x="4758431" y="4064434"/>
            <a:ext cx="3505757" cy="259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172C4-D92B-4400-BD55-49368489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5" t="5037" r="2017" b="6978"/>
          <a:stretch/>
        </p:blipFill>
        <p:spPr>
          <a:xfrm>
            <a:off x="8432864" y="1439433"/>
            <a:ext cx="3759136" cy="2055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BF5E2-03D8-4366-8CD2-07BCBE829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1619" y="4043198"/>
            <a:ext cx="3530971" cy="2618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AE7FA2-24B5-42EA-9987-1EB7F2B898D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58A8B-A31A-4E46-A304-B78794F37764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91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56468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4A6137-D8CE-45D9-9E0A-E11914F7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" t="2095"/>
          <a:stretch/>
        </p:blipFill>
        <p:spPr>
          <a:xfrm>
            <a:off x="976225" y="1331650"/>
            <a:ext cx="3571934" cy="2302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DF52B6-DA5F-4C29-B0FD-216224E81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"/>
          <a:stretch/>
        </p:blipFill>
        <p:spPr>
          <a:xfrm>
            <a:off x="1056485" y="3998667"/>
            <a:ext cx="3491674" cy="2652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0B4C2E-CB59-4BC4-8F59-6ED56A4DA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" t="3644"/>
          <a:stretch/>
        </p:blipFill>
        <p:spPr>
          <a:xfrm>
            <a:off x="4720707" y="1233996"/>
            <a:ext cx="3595531" cy="2512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471CD7-E500-46A0-A451-29441864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" t="1044"/>
          <a:stretch/>
        </p:blipFill>
        <p:spPr>
          <a:xfrm>
            <a:off x="4720707" y="3998667"/>
            <a:ext cx="3595531" cy="2619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037811-C27B-4E22-9E9A-9242E50CF7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8" t="1569"/>
          <a:stretch/>
        </p:blipFill>
        <p:spPr>
          <a:xfrm>
            <a:off x="8534399" y="1322077"/>
            <a:ext cx="3657599" cy="24246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9B86D4-F8DC-4A5C-850B-014A5D1BF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3"/>
          <a:stretch/>
        </p:blipFill>
        <p:spPr>
          <a:xfrm>
            <a:off x="8583345" y="3998667"/>
            <a:ext cx="3491674" cy="25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1AE7FA2-24B5-42EA-9987-1EB7F2B898D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58A8B-A31A-4E46-A304-B78794F37764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30748A-4447-4188-8F91-F7F7746CB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7981" y="1411549"/>
            <a:ext cx="3650178" cy="19391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30512D-223B-4357-BD0F-0CF8FC20F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981" y="4260512"/>
            <a:ext cx="3650178" cy="19391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D0D57B-CD8A-4A87-8343-A4EFAC8E4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1663" y="1411548"/>
            <a:ext cx="3650178" cy="19391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311921A-896C-4361-8CF2-B1DB99EF4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81661" y="4260512"/>
            <a:ext cx="3650180" cy="19391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0CF601-B90F-4CB4-A570-360450676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87367" y="1411548"/>
            <a:ext cx="3650177" cy="19391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750B8C-0F9A-4FCA-8D3C-8274BCB513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87367" y="4260512"/>
            <a:ext cx="3650176" cy="19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1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646321C-B3E3-495A-8577-D24DBC51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063" y="1512035"/>
            <a:ext cx="3646097" cy="1936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F9E478-7411-4E8C-BC64-BCEE3E6F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2062" y="4378090"/>
            <a:ext cx="3646097" cy="1936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406B7E-4ACA-4919-AE72-9C8B41277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7349" y="1530867"/>
            <a:ext cx="3646097" cy="1936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D7A597-C2D0-4033-9467-AF40E68FC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7349" y="4378089"/>
            <a:ext cx="3646097" cy="19369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36F3E1-B853-4825-9E4E-91B4CD7074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74878" y="1512034"/>
            <a:ext cx="3646096" cy="1936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EF0CCA-7ED0-4371-8FC5-D37CAD4E5E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92636" y="4378089"/>
            <a:ext cx="3646097" cy="19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4292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837225F-D0EC-4147-A85F-102A1444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0200" y="1056443"/>
            <a:ext cx="3369367" cy="275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73F21-1CFA-4D55-85E9-7E7327B8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/>
          <a:stretch/>
        </p:blipFill>
        <p:spPr>
          <a:xfrm rot="5400000">
            <a:off x="1317665" y="3763944"/>
            <a:ext cx="2748236" cy="313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5D3886-6A82-46CC-B370-CFD0FC6F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3650"/>
          <a:stretch/>
        </p:blipFill>
        <p:spPr>
          <a:xfrm>
            <a:off x="4940457" y="1117865"/>
            <a:ext cx="3369366" cy="2692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AA13A7-C342-4322-8F71-0E57EBBA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" t="1521"/>
          <a:stretch/>
        </p:blipFill>
        <p:spPr>
          <a:xfrm rot="5400000">
            <a:off x="5125477" y="3744573"/>
            <a:ext cx="2748237" cy="3159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54B4D0-5E60-4902-A32F-A0797139B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0712" y="1083554"/>
            <a:ext cx="3130875" cy="271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89C32-1BAC-428D-9A9D-6EC7A5266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025448" y="4105882"/>
            <a:ext cx="2759782" cy="2448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672652-50C7-4F6F-AB08-0A2C40B8B15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9BF8-B125-4BBF-B288-081395DEABFE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8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3812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2C50E23-B31A-4F9B-8F1A-A20F1052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"/>
          <a:stretch/>
        </p:blipFill>
        <p:spPr>
          <a:xfrm>
            <a:off x="1065319" y="1033534"/>
            <a:ext cx="3302493" cy="2743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CFF555-00D4-481B-9C43-581D4DC0A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" t="1561" b="501"/>
          <a:stretch/>
        </p:blipFill>
        <p:spPr>
          <a:xfrm rot="5400000">
            <a:off x="1269037" y="3776210"/>
            <a:ext cx="2762332" cy="3044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E5A42-CF60-4ECB-903F-B4D1F68A1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8" r="1648"/>
          <a:stretch/>
        </p:blipFill>
        <p:spPr>
          <a:xfrm>
            <a:off x="4862967" y="1033534"/>
            <a:ext cx="3364636" cy="27818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3E9D0-BACB-4907-984A-DFDE55C9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3" t="4613" r="2507"/>
          <a:stretch/>
        </p:blipFill>
        <p:spPr>
          <a:xfrm rot="5400000">
            <a:off x="5168329" y="3803092"/>
            <a:ext cx="2753912" cy="29484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9D8CF1-213F-4001-831C-43B2388160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" t="1603"/>
          <a:stretch/>
        </p:blipFill>
        <p:spPr>
          <a:xfrm>
            <a:off x="8652719" y="1053040"/>
            <a:ext cx="3482208" cy="2762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2D7329-BDDB-474F-B070-A7C3FB0E94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4" t="2133"/>
          <a:stretch/>
        </p:blipFill>
        <p:spPr>
          <a:xfrm rot="5400000">
            <a:off x="9012519" y="3947508"/>
            <a:ext cx="2762607" cy="2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2672652-50C7-4F6F-AB08-0A2C40B8B15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9BF8-B125-4BBF-B288-081395DEABFE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EAF946-E16B-41DB-9435-0AA7CD6C6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453" y="1491688"/>
            <a:ext cx="3646706" cy="1937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C2DDB5-D92F-4A0F-9D86-8CEE7C98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453" y="4351373"/>
            <a:ext cx="3646705" cy="1937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231986-4322-486C-9559-1DC1A014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7745" y="1491688"/>
            <a:ext cx="3646707" cy="19373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FEE290-D356-46E8-A02E-551C92F19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9991" y="4351373"/>
            <a:ext cx="3646705" cy="19373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67F28C-478F-451F-BAEF-55057A736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74038" y="1494812"/>
            <a:ext cx="3640824" cy="19341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9D76A6-0447-4AA8-8316-D8430DB470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74038" y="4351373"/>
            <a:ext cx="3678037" cy="19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8207" y="2685494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791895" y="2798213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6794520" y="3375441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4402" y="3429000"/>
            <a:ext cx="28354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9182" y="3398223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9182" y="4206720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9830730" y="3352057"/>
            <a:ext cx="20032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1210" y="424945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67DAC-BF5D-48EE-9707-589F8682BF4E}"/>
              </a:ext>
            </a:extLst>
          </p:cNvPr>
          <p:cNvSpPr txBox="1"/>
          <p:nvPr/>
        </p:nvSpPr>
        <p:spPr>
          <a:xfrm>
            <a:off x="9830730" y="4114501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FE36F-D3EC-4CE4-AD24-1EFAC305F5A6}"/>
              </a:ext>
            </a:extLst>
          </p:cNvPr>
          <p:cNvSpPr txBox="1"/>
          <p:nvPr/>
        </p:nvSpPr>
        <p:spPr>
          <a:xfrm>
            <a:off x="6219182" y="501521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B605B2-426B-4CC4-9F72-BE2C4281EF9C}"/>
              </a:ext>
            </a:extLst>
          </p:cNvPr>
          <p:cNvSpPr txBox="1"/>
          <p:nvPr/>
        </p:nvSpPr>
        <p:spPr>
          <a:xfrm>
            <a:off x="6911210" y="5076772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A733F04-951C-4DAB-8752-69BF85AD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0844" y="1509203"/>
            <a:ext cx="3618005" cy="1922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A3871-9785-4119-8446-733BF2C7C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844" y="4393013"/>
            <a:ext cx="3618004" cy="1922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39CC1-FB1D-40F4-89E7-36998BD4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2855" y="1509203"/>
            <a:ext cx="3618005" cy="19220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A393D2-44FD-4370-AF49-5B60C0DD8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2919" y="4393013"/>
            <a:ext cx="3618005" cy="19220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CBC492-A3E2-4203-B174-E5EC6045B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08019" y="1509203"/>
            <a:ext cx="3613736" cy="1919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AB64C7-E88D-44D7-9984-D82A5A2C65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70743" y="4393012"/>
            <a:ext cx="3613736" cy="191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7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6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41D59-317B-4A17-9FA5-C30495876CA1}"/>
              </a:ext>
            </a:extLst>
          </p:cNvPr>
          <p:cNvGrpSpPr/>
          <p:nvPr/>
        </p:nvGrpSpPr>
        <p:grpSpPr>
          <a:xfrm>
            <a:off x="878888" y="1162682"/>
            <a:ext cx="10306976" cy="5454852"/>
            <a:chOff x="1811043" y="701574"/>
            <a:chExt cx="10306976" cy="54548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DD43A0-A372-4651-B78F-239CC9DE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11044" y="701574"/>
              <a:ext cx="10306975" cy="4447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8AE058-CC7E-4CA5-B2D2-842D083F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1" b="-1"/>
            <a:stretch/>
          </p:blipFill>
          <p:spPr>
            <a:xfrm>
              <a:off x="1811043" y="5152000"/>
              <a:ext cx="10306975" cy="10044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822048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FCF446-00D0-4A1A-9CC7-057F9C00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491"/>
            <a:ext cx="12192000" cy="51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ABDF5-53CA-4A94-8225-70965038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9" y="1626523"/>
            <a:ext cx="11687505" cy="43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8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D7992-4B97-4DFD-805B-7C3B9715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654" y="1260337"/>
            <a:ext cx="11996691" cy="51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2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오류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4C98B-B8AA-44E1-86B7-A9FE260C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854" y="1260337"/>
            <a:ext cx="11844291" cy="51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- 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23DDD-5ECF-4317-92DF-38E2E2FDFE77}"/>
              </a:ext>
            </a:extLst>
          </p:cNvPr>
          <p:cNvSpPr/>
          <p:nvPr/>
        </p:nvSpPr>
        <p:spPr>
          <a:xfrm>
            <a:off x="759697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92BCD8-9265-4878-8DA8-EC3AF7228493}"/>
              </a:ext>
            </a:extLst>
          </p:cNvPr>
          <p:cNvSpPr/>
          <p:nvPr/>
        </p:nvSpPr>
        <p:spPr>
          <a:xfrm>
            <a:off x="3058784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34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F7CD6A-7F1E-46DA-83F8-0BDE2026E084}"/>
              </a:ext>
            </a:extLst>
          </p:cNvPr>
          <p:cNvSpPr/>
          <p:nvPr/>
        </p:nvSpPr>
        <p:spPr>
          <a:xfrm>
            <a:off x="5389693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50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F09528-23A5-45F4-90E5-FF2D8FDDD8D3}"/>
              </a:ext>
            </a:extLst>
          </p:cNvPr>
          <p:cNvSpPr/>
          <p:nvPr/>
        </p:nvSpPr>
        <p:spPr>
          <a:xfrm>
            <a:off x="7693216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66CC57-42B8-40A9-8BCE-1E27322B47BD}"/>
              </a:ext>
            </a:extLst>
          </p:cNvPr>
          <p:cNvSpPr/>
          <p:nvPr/>
        </p:nvSpPr>
        <p:spPr>
          <a:xfrm>
            <a:off x="9996739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152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3EEACF-A438-43BA-9B32-E7DEECD47541}"/>
              </a:ext>
            </a:extLst>
          </p:cNvPr>
          <p:cNvSpPr/>
          <p:nvPr/>
        </p:nvSpPr>
        <p:spPr>
          <a:xfrm>
            <a:off x="759697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ResNext50_32x4d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7DE026E-3AE7-4ED9-936F-0C56FCDCDFD2}"/>
              </a:ext>
            </a:extLst>
          </p:cNvPr>
          <p:cNvSpPr/>
          <p:nvPr/>
        </p:nvSpPr>
        <p:spPr>
          <a:xfrm>
            <a:off x="3058784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ResNext101_32x8d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CC19E8-3A3D-4F81-AAA4-DB9133D93457}"/>
              </a:ext>
            </a:extLst>
          </p:cNvPr>
          <p:cNvSpPr/>
          <p:nvPr/>
        </p:nvSpPr>
        <p:spPr>
          <a:xfrm>
            <a:off x="759697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A28E7B-5C0F-4109-9F89-0FBCAC486E6D}"/>
              </a:ext>
            </a:extLst>
          </p:cNvPr>
          <p:cNvSpPr/>
          <p:nvPr/>
        </p:nvSpPr>
        <p:spPr>
          <a:xfrm>
            <a:off x="3058784" y="4937860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EF665E-70B7-45F9-8931-FE027A20C5C7}"/>
              </a:ext>
            </a:extLst>
          </p:cNvPr>
          <p:cNvSpPr/>
          <p:nvPr/>
        </p:nvSpPr>
        <p:spPr>
          <a:xfrm>
            <a:off x="5389693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4B1B1B-35D1-43A7-859D-21DE549302DF}"/>
              </a:ext>
            </a:extLst>
          </p:cNvPr>
          <p:cNvSpPr/>
          <p:nvPr/>
        </p:nvSpPr>
        <p:spPr>
          <a:xfrm>
            <a:off x="7688780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201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765417" y="1811243"/>
            <a:ext cx="10661166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1, Epoch = 300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으로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늘리고 싶었으나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시간이 너무 오래 걸려 하지 못함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Desenet121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 실행 시 블루스크린이 계속 발생하여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epoch=200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훈련함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87C2B-2437-4D1D-B9CA-559FB891D0D6}"/>
              </a:ext>
            </a:extLst>
          </p:cNvPr>
          <p:cNvSpPr txBox="1"/>
          <p:nvPr/>
        </p:nvSpPr>
        <p:spPr>
          <a:xfrm>
            <a:off x="986427" y="3815793"/>
            <a:ext cx="35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실행할 수 없는 </a:t>
            </a:r>
            <a:r>
              <a:rPr lang="en-US" altLang="ko-KR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D34779B-133E-494B-AF0F-2F51AD320F70}"/>
              </a:ext>
            </a:extLst>
          </p:cNvPr>
          <p:cNvSpPr/>
          <p:nvPr/>
        </p:nvSpPr>
        <p:spPr>
          <a:xfrm>
            <a:off x="522251" y="385288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41A59-09BF-4979-84AA-154FC8BD80D5}"/>
              </a:ext>
            </a:extLst>
          </p:cNvPr>
          <p:cNvSpPr txBox="1"/>
          <p:nvPr/>
        </p:nvSpPr>
        <p:spPr>
          <a:xfrm>
            <a:off x="765417" y="4920488"/>
            <a:ext cx="10661166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DenseNet169,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103F8-8B3A-4F50-B619-388534CA0151}"/>
              </a:ext>
            </a:extLst>
          </p:cNvPr>
          <p:cNvSpPr txBox="1"/>
          <p:nvPr/>
        </p:nvSpPr>
        <p:spPr>
          <a:xfrm>
            <a:off x="765417" y="4394655"/>
            <a:ext cx="10661166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코드가 실행되지 않았다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 것 같다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12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7692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8063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4049695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365270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371367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374147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4049695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4049695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419374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347709" y="1444744"/>
            <a:ext cx="11335305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육안으로 확인 시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액자의 위치 등을 고려하여 벽을 추정해봤을 때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ResNet50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이나 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좋아 보임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sz="16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 </a:t>
            </a:r>
            <a:r>
              <a:rPr lang="ko-KR" altLang="en-US" sz="1600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→ 🤔</a:t>
            </a:r>
            <a:r>
              <a:rPr lang="en-US" altLang="ko-KR" sz="1600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sz="1600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원인이 </a:t>
            </a:r>
            <a:r>
              <a:rPr lang="ko-KR" altLang="en-US" sz="1600" dirty="0" err="1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뭐징</a:t>
            </a:r>
            <a:r>
              <a:rPr lang="en-US" altLang="ko-KR" sz="1600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은 대체적으로 코드 실행이 어려웠다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계속 블루스크린이 떴고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초과 오류가 발생하였다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25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33B0FB-6315-4CFB-A91A-22EF25FA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874" y="1067541"/>
            <a:ext cx="2812788" cy="27357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212F3-78EB-48D8-A934-6827117E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236" y="3917508"/>
            <a:ext cx="2863426" cy="2788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23609-6ED3-47D9-839F-96C698A0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/>
          <a:stretch/>
        </p:blipFill>
        <p:spPr>
          <a:xfrm>
            <a:off x="5277395" y="1056443"/>
            <a:ext cx="2872306" cy="2744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94956-08BF-4CF7-865B-815A2DDA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8903" y="3897839"/>
            <a:ext cx="2872306" cy="279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CC670-8BE7-4268-BAA8-4CC68DEE3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6660" y="1060743"/>
            <a:ext cx="2912756" cy="27357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2495F-599D-4423-99DD-940A60A41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6660" y="3917508"/>
            <a:ext cx="2723691" cy="27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604</Words>
  <Application>Microsoft Office PowerPoint</Application>
  <PresentationFormat>와이드스크린</PresentationFormat>
  <Paragraphs>177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Century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28</cp:revision>
  <dcterms:created xsi:type="dcterms:W3CDTF">2017-10-17T05:04:17Z</dcterms:created>
  <dcterms:modified xsi:type="dcterms:W3CDTF">2021-08-05T06:34:49Z</dcterms:modified>
</cp:coreProperties>
</file>